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3.xml" ContentType="application/vnd.openxmlformats-officedocument.theme+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 id="2147483659" r:id="rId2"/>
    <p:sldMasterId id="2147483657" r:id="rId3"/>
    <p:sldMasterId id="2147483653" r:id="rId4"/>
  </p:sldMasterIdLst>
  <p:notesMasterIdLst>
    <p:notesMasterId r:id="rId6"/>
  </p:notesMasterIdLst>
  <p:handoutMasterIdLst>
    <p:handoutMasterId r:id="rId7"/>
  </p:handoutMasterIdLst>
  <p:sldIdLst>
    <p:sldId id="260" r:id="rId5"/>
  </p:sldIdLst>
  <p:sldSz cx="43891200" cy="32918400"/>
  <p:notesSz cx="6858000" cy="9144000"/>
  <p:defaultTextStyle>
    <a:defPPr>
      <a:defRPr lang="en-US"/>
    </a:defPPr>
    <a:lvl1pPr marL="0" algn="l" defTabSz="4388900" rtl="0" eaLnBrk="1" latinLnBrk="0" hangingPunct="1">
      <a:defRPr sz="8600" kern="1200">
        <a:solidFill>
          <a:schemeClr val="tx1"/>
        </a:solidFill>
        <a:latin typeface="+mn-lt"/>
        <a:ea typeface="+mn-ea"/>
        <a:cs typeface="+mn-cs"/>
      </a:defRPr>
    </a:lvl1pPr>
    <a:lvl2pPr marL="2194451" algn="l" defTabSz="4388900" rtl="0" eaLnBrk="1" latinLnBrk="0" hangingPunct="1">
      <a:defRPr sz="8600" kern="1200">
        <a:solidFill>
          <a:schemeClr val="tx1"/>
        </a:solidFill>
        <a:latin typeface="+mn-lt"/>
        <a:ea typeface="+mn-ea"/>
        <a:cs typeface="+mn-cs"/>
      </a:defRPr>
    </a:lvl2pPr>
    <a:lvl3pPr marL="4388900" algn="l" defTabSz="4388900" rtl="0" eaLnBrk="1" latinLnBrk="0" hangingPunct="1">
      <a:defRPr sz="8600" kern="1200">
        <a:solidFill>
          <a:schemeClr val="tx1"/>
        </a:solidFill>
        <a:latin typeface="+mn-lt"/>
        <a:ea typeface="+mn-ea"/>
        <a:cs typeface="+mn-cs"/>
      </a:defRPr>
    </a:lvl3pPr>
    <a:lvl4pPr marL="6583351" algn="l" defTabSz="4388900" rtl="0" eaLnBrk="1" latinLnBrk="0" hangingPunct="1">
      <a:defRPr sz="8600" kern="1200">
        <a:solidFill>
          <a:schemeClr val="tx1"/>
        </a:solidFill>
        <a:latin typeface="+mn-lt"/>
        <a:ea typeface="+mn-ea"/>
        <a:cs typeface="+mn-cs"/>
      </a:defRPr>
    </a:lvl4pPr>
    <a:lvl5pPr marL="8777801" algn="l" defTabSz="4388900" rtl="0" eaLnBrk="1" latinLnBrk="0" hangingPunct="1">
      <a:defRPr sz="8600" kern="1200">
        <a:solidFill>
          <a:schemeClr val="tx1"/>
        </a:solidFill>
        <a:latin typeface="+mn-lt"/>
        <a:ea typeface="+mn-ea"/>
        <a:cs typeface="+mn-cs"/>
      </a:defRPr>
    </a:lvl5pPr>
    <a:lvl6pPr marL="10972252" algn="l" defTabSz="4388900" rtl="0" eaLnBrk="1" latinLnBrk="0" hangingPunct="1">
      <a:defRPr sz="8600" kern="1200">
        <a:solidFill>
          <a:schemeClr val="tx1"/>
        </a:solidFill>
        <a:latin typeface="+mn-lt"/>
        <a:ea typeface="+mn-ea"/>
        <a:cs typeface="+mn-cs"/>
      </a:defRPr>
    </a:lvl6pPr>
    <a:lvl7pPr marL="13166703" algn="l" defTabSz="4388900" rtl="0" eaLnBrk="1" latinLnBrk="0" hangingPunct="1">
      <a:defRPr sz="8600" kern="1200">
        <a:solidFill>
          <a:schemeClr val="tx1"/>
        </a:solidFill>
        <a:latin typeface="+mn-lt"/>
        <a:ea typeface="+mn-ea"/>
        <a:cs typeface="+mn-cs"/>
      </a:defRPr>
    </a:lvl7pPr>
    <a:lvl8pPr marL="15361152" algn="l" defTabSz="4388900" rtl="0" eaLnBrk="1" latinLnBrk="0" hangingPunct="1">
      <a:defRPr sz="8600" kern="1200">
        <a:solidFill>
          <a:schemeClr val="tx1"/>
        </a:solidFill>
        <a:latin typeface="+mn-lt"/>
        <a:ea typeface="+mn-ea"/>
        <a:cs typeface="+mn-cs"/>
      </a:defRPr>
    </a:lvl8pPr>
    <a:lvl9pPr marL="17555603" algn="l" defTabSz="4388900" rtl="0" eaLnBrk="1" latinLnBrk="0" hangingPunct="1">
      <a:defRPr sz="8600" kern="1200">
        <a:solidFill>
          <a:schemeClr val="tx1"/>
        </a:solidFill>
        <a:latin typeface="+mn-lt"/>
        <a:ea typeface="+mn-ea"/>
        <a:cs typeface="+mn-cs"/>
      </a:defRPr>
    </a:lvl9pPr>
  </p:defaultTextStyle>
  <p:extLst>
    <p:ext uri="{EFAFB233-063F-42B5-8137-9DF3F51BA10A}">
      <p15:sldGuideLst xmlns:p15="http://schemas.microsoft.com/office/powerpoint/2012/main">
        <p15:guide id="9" orient="horz" pos="2898">
          <p15:clr>
            <a:srgbClr val="A4A3A4"/>
          </p15:clr>
        </p15:guide>
        <p15:guide id="10" pos="288" userDrawn="1">
          <p15:clr>
            <a:srgbClr val="A4A3A4"/>
          </p15:clr>
        </p15:guide>
        <p15:guide id="11" pos="2736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KOTOULAS" initials="AK" lastIdx="2" clrIdx="0"/>
  <p:cmAuthor id="1" name="A.KOTOULAS" initials="HELP" lastIdx="1" clrIdx="1"/>
  <p:cmAuthor id="2" name="A.KOTOULAS" initials="HELP - " lastIdx="1" clrIdx="2"/>
  <p:cmAuthor id="3" name="PosterPresentations.com - 510.649.3001" initials="HELP - " lastIdx="1" clrIdx="3"/>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1D906"/>
    <a:srgbClr val="107A74"/>
    <a:srgbClr val="143161"/>
    <a:srgbClr val="A18616"/>
    <a:srgbClr val="FCE400"/>
    <a:srgbClr val="147B5F"/>
    <a:srgbClr val="0575AC"/>
    <a:srgbClr val="0C7693"/>
    <a:srgbClr val="14305F"/>
    <a:srgbClr val="F3F5F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638" autoAdjust="0"/>
    <p:restoredTop sz="95393" autoAdjust="0"/>
  </p:normalViewPr>
  <p:slideViewPr>
    <p:cSldViewPr snapToGrid="0" snapToObjects="1" showGuides="1">
      <p:cViewPr>
        <p:scale>
          <a:sx n="38" d="100"/>
          <a:sy n="38" d="100"/>
        </p:scale>
        <p:origin x="904" y="160"/>
      </p:cViewPr>
      <p:guideLst>
        <p:guide orient="horz" pos="2898"/>
        <p:guide pos="288"/>
        <p:guide pos="27369"/>
      </p:guideLst>
    </p:cSldViewPr>
  </p:slideViewPr>
  <p:outlineViewPr>
    <p:cViewPr>
      <p:scale>
        <a:sx n="33" d="100"/>
        <a:sy n="33" d="100"/>
      </p:scale>
      <p:origin x="0" y="0"/>
    </p:cViewPr>
  </p:outlineViewPr>
  <p:notesTextViewPr>
    <p:cViewPr>
      <p:scale>
        <a:sx n="3" d="2"/>
        <a:sy n="3" d="2"/>
      </p:scale>
      <p:origin x="0" y="0"/>
    </p:cViewPr>
  </p:notesTextViewPr>
  <p:sorterViewPr>
    <p:cViewPr>
      <p:scale>
        <a:sx n="66" d="100"/>
        <a:sy n="66" d="100"/>
      </p:scale>
      <p:origin x="0" y="0"/>
    </p:cViewPr>
  </p:sorterViewPr>
  <p:notesViewPr>
    <p:cSldViewPr snapToGrid="0" snapToObjects="1" showGuides="1">
      <p:cViewPr varScale="1">
        <p:scale>
          <a:sx n="79" d="100"/>
          <a:sy n="79" d="100"/>
        </p:scale>
        <p:origin x="-3768" y="-10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commentAuthors" Target="commentAuthors.xml"/><Relationship Id="rId3" Type="http://schemas.openxmlformats.org/officeDocument/2006/relationships/slideMaster" Target="slideMasters/slideMaster3.xml"/><Relationship Id="rId7" Type="http://schemas.openxmlformats.org/officeDocument/2006/relationships/handoutMaster" Target="handoutMasters/handoutMaster1.xml"/><Relationship Id="rId12" Type="http://schemas.openxmlformats.org/officeDocument/2006/relationships/tableStyles" Target="tableStyles.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notesMaster" Target="notesMasters/notesMaster1.xml"/><Relationship Id="rId11" Type="http://schemas.openxmlformats.org/officeDocument/2006/relationships/theme" Target="theme/theme1.xml"/><Relationship Id="rId5" Type="http://schemas.openxmlformats.org/officeDocument/2006/relationships/slide" Target="slides/slide1.xml"/><Relationship Id="rId10"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158C5BC-9A70-462C-B28D-9600239EAC64}" type="datetimeFigureOut">
              <a:rPr lang="en-US" smtClean="0"/>
              <a:pPr/>
              <a:t>12/4/21</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9C131B7-05CA-4AEE-9267-6D0ED4DC84F3}" type="slidenum">
              <a:rPr lang="en-US" smtClean="0"/>
              <a:pPr/>
              <a:t>‹#›</a:t>
            </a:fld>
            <a:endParaRPr lang="en-US"/>
          </a:p>
        </p:txBody>
      </p:sp>
    </p:spTree>
    <p:extLst>
      <p:ext uri="{BB962C8B-B14F-4D97-AF65-F5344CB8AC3E}">
        <p14:creationId xmlns:p14="http://schemas.microsoft.com/office/powerpoint/2010/main" val="397406821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6CC2317-6751-4CD4-9995-8782DD78E936}" type="datetimeFigureOut">
              <a:rPr lang="en-US" smtClean="0"/>
              <a:pPr/>
              <a:t>12/4/21</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6A1A87D-CAF7-4BDC-A0D3-C0DBEDE81619}" type="slidenum">
              <a:rPr lang="en-US" smtClean="0"/>
              <a:pPr/>
              <a:t>‹#›</a:t>
            </a:fld>
            <a:endParaRPr lang="en-US" dirty="0"/>
          </a:p>
        </p:txBody>
      </p:sp>
    </p:spTree>
    <p:extLst>
      <p:ext uri="{BB962C8B-B14F-4D97-AF65-F5344CB8AC3E}">
        <p14:creationId xmlns:p14="http://schemas.microsoft.com/office/powerpoint/2010/main" val="2414637987"/>
      </p:ext>
    </p:extLst>
  </p:cSld>
  <p:clrMap bg1="lt1" tx1="dk1" bg2="lt2" tx2="dk2" accent1="accent1" accent2="accent2" accent3="accent3" accent4="accent4" accent5="accent5" accent6="accent6" hlink="hlink" folHlink="folHlink"/>
  <p:notesStyle>
    <a:lvl1pPr marL="0" algn="l" defTabSz="4388900" rtl="0" eaLnBrk="1" latinLnBrk="0" hangingPunct="1">
      <a:defRPr sz="5800" kern="1200">
        <a:solidFill>
          <a:schemeClr val="tx1"/>
        </a:solidFill>
        <a:latin typeface="+mn-lt"/>
        <a:ea typeface="+mn-ea"/>
        <a:cs typeface="+mn-cs"/>
      </a:defRPr>
    </a:lvl1pPr>
    <a:lvl2pPr marL="2194451" algn="l" defTabSz="4388900" rtl="0" eaLnBrk="1" latinLnBrk="0" hangingPunct="1">
      <a:defRPr sz="5800" kern="1200">
        <a:solidFill>
          <a:schemeClr val="tx1"/>
        </a:solidFill>
        <a:latin typeface="+mn-lt"/>
        <a:ea typeface="+mn-ea"/>
        <a:cs typeface="+mn-cs"/>
      </a:defRPr>
    </a:lvl2pPr>
    <a:lvl3pPr marL="4388900" algn="l" defTabSz="4388900" rtl="0" eaLnBrk="1" latinLnBrk="0" hangingPunct="1">
      <a:defRPr sz="5800" kern="1200">
        <a:solidFill>
          <a:schemeClr val="tx1"/>
        </a:solidFill>
        <a:latin typeface="+mn-lt"/>
        <a:ea typeface="+mn-ea"/>
        <a:cs typeface="+mn-cs"/>
      </a:defRPr>
    </a:lvl3pPr>
    <a:lvl4pPr marL="6583351" algn="l" defTabSz="4388900" rtl="0" eaLnBrk="1" latinLnBrk="0" hangingPunct="1">
      <a:defRPr sz="5800" kern="1200">
        <a:solidFill>
          <a:schemeClr val="tx1"/>
        </a:solidFill>
        <a:latin typeface="+mn-lt"/>
        <a:ea typeface="+mn-ea"/>
        <a:cs typeface="+mn-cs"/>
      </a:defRPr>
    </a:lvl4pPr>
    <a:lvl5pPr marL="8777801" algn="l" defTabSz="4388900" rtl="0" eaLnBrk="1" latinLnBrk="0" hangingPunct="1">
      <a:defRPr sz="5800" kern="1200">
        <a:solidFill>
          <a:schemeClr val="tx1"/>
        </a:solidFill>
        <a:latin typeface="+mn-lt"/>
        <a:ea typeface="+mn-ea"/>
        <a:cs typeface="+mn-cs"/>
      </a:defRPr>
    </a:lvl5pPr>
    <a:lvl6pPr marL="10972252" algn="l" defTabSz="4388900" rtl="0" eaLnBrk="1" latinLnBrk="0" hangingPunct="1">
      <a:defRPr sz="5800" kern="1200">
        <a:solidFill>
          <a:schemeClr val="tx1"/>
        </a:solidFill>
        <a:latin typeface="+mn-lt"/>
        <a:ea typeface="+mn-ea"/>
        <a:cs typeface="+mn-cs"/>
      </a:defRPr>
    </a:lvl6pPr>
    <a:lvl7pPr marL="13166703" algn="l" defTabSz="4388900" rtl="0" eaLnBrk="1" latinLnBrk="0" hangingPunct="1">
      <a:defRPr sz="5800" kern="1200">
        <a:solidFill>
          <a:schemeClr val="tx1"/>
        </a:solidFill>
        <a:latin typeface="+mn-lt"/>
        <a:ea typeface="+mn-ea"/>
        <a:cs typeface="+mn-cs"/>
      </a:defRPr>
    </a:lvl7pPr>
    <a:lvl8pPr marL="15361152" algn="l" defTabSz="4388900" rtl="0" eaLnBrk="1" latinLnBrk="0" hangingPunct="1">
      <a:defRPr sz="5800" kern="1200">
        <a:solidFill>
          <a:schemeClr val="tx1"/>
        </a:solidFill>
        <a:latin typeface="+mn-lt"/>
        <a:ea typeface="+mn-ea"/>
        <a:cs typeface="+mn-cs"/>
      </a:defRPr>
    </a:lvl8pPr>
    <a:lvl9pPr marL="17555603" algn="l" defTabSz="4388900" rtl="0" eaLnBrk="1" latinLnBrk="0" hangingPunct="1">
      <a:defRPr sz="58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32500" lnSpcReduction="20000"/>
          </a:bodyPr>
          <a:lstStyle/>
          <a:p>
            <a:br>
              <a:rPr lang="en-US" dirty="0"/>
            </a:br>
            <a:endParaRPr lang="en-US" dirty="0"/>
          </a:p>
        </p:txBody>
      </p:sp>
      <p:sp>
        <p:nvSpPr>
          <p:cNvPr id="4" name="Slide Number Placeholder 3"/>
          <p:cNvSpPr>
            <a:spLocks noGrp="1"/>
          </p:cNvSpPr>
          <p:nvPr>
            <p:ph type="sldNum" sz="quarter" idx="5"/>
          </p:nvPr>
        </p:nvSpPr>
        <p:spPr/>
        <p:txBody>
          <a:bodyPr/>
          <a:lstStyle/>
          <a:p>
            <a:fld id="{26A1A87D-CAF7-4BDC-A0D3-C0DBEDE81619}" type="slidenum">
              <a:rPr lang="en-US" smtClean="0"/>
              <a:pPr/>
              <a:t>1</a:t>
            </a:fld>
            <a:endParaRPr lang="en-US" dirty="0"/>
          </a:p>
        </p:txBody>
      </p:sp>
    </p:spTree>
    <p:extLst>
      <p:ext uri="{BB962C8B-B14F-4D97-AF65-F5344CB8AC3E}">
        <p14:creationId xmlns:p14="http://schemas.microsoft.com/office/powerpoint/2010/main" val="7137072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tandard 4 columns">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459674" y="5503831"/>
            <a:ext cx="10056813" cy="846363"/>
          </a:xfrm>
          <a:prstGeom prst="rect">
            <a:avLst/>
          </a:prstGeom>
        </p:spPr>
        <p:txBody>
          <a:bodyPr wrap="square" lIns="228589" tIns="228589" rIns="228589" bIns="228589">
            <a:spAutoFit/>
          </a:bodyPr>
          <a:lstStyle>
            <a:lvl1pPr marL="0" indent="0">
              <a:buNone/>
              <a:defRPr sz="2500">
                <a:solidFill>
                  <a:schemeClr val="tx1"/>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6" name="Text Placeholder 5"/>
          <p:cNvSpPr>
            <a:spLocks noGrp="1"/>
          </p:cNvSpPr>
          <p:nvPr>
            <p:ph type="body" sz="quarter" idx="11" hasCustomPrompt="1"/>
          </p:nvPr>
        </p:nvSpPr>
        <p:spPr>
          <a:xfrm>
            <a:off x="477827" y="4674099"/>
            <a:ext cx="10048875" cy="754045"/>
          </a:xfrm>
          <a:prstGeom prst="rect">
            <a:avLst/>
          </a:prstGeom>
          <a:noFill/>
        </p:spPr>
        <p:txBody>
          <a:bodyPr lIns="91436" tIns="91436" rIns="91436" bIns="91436" anchor="ctr" anchorCtr="0">
            <a:spAutoFit/>
          </a:bodyPr>
          <a:lstStyle>
            <a:lvl1pPr marL="0" indent="0" algn="ctr">
              <a:buNone/>
              <a:defRPr sz="3700" b="1" u="sng" baseline="0">
                <a:solidFill>
                  <a:schemeClr val="tx1"/>
                </a:solidFill>
              </a:defRPr>
            </a:lvl1pPr>
          </a:lstStyle>
          <a:p>
            <a:pPr lvl="0"/>
            <a:r>
              <a:rPr lang="en-US" dirty="0"/>
              <a:t>(click to edit) INTRODUCTION or ABSTRACT</a:t>
            </a:r>
          </a:p>
        </p:txBody>
      </p:sp>
      <p:sp>
        <p:nvSpPr>
          <p:cNvPr id="20" name="Text Placeholder 5"/>
          <p:cNvSpPr>
            <a:spLocks noGrp="1"/>
          </p:cNvSpPr>
          <p:nvPr>
            <p:ph type="body" sz="quarter" idx="20" hasCustomPrompt="1"/>
          </p:nvPr>
        </p:nvSpPr>
        <p:spPr>
          <a:xfrm>
            <a:off x="477825" y="13337863"/>
            <a:ext cx="10038662"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tx1"/>
                </a:solidFill>
              </a:defRPr>
            </a:lvl1pPr>
          </a:lstStyle>
          <a:p>
            <a:pPr lvl="0"/>
            <a:r>
              <a:rPr lang="en-US" dirty="0"/>
              <a:t>(click to edit)  OBJECTIVES</a:t>
            </a:r>
          </a:p>
        </p:txBody>
      </p:sp>
      <p:sp>
        <p:nvSpPr>
          <p:cNvPr id="21" name="Text Placeholder 3"/>
          <p:cNvSpPr>
            <a:spLocks noGrp="1"/>
          </p:cNvSpPr>
          <p:nvPr>
            <p:ph type="body" sz="quarter" idx="21" hasCustomPrompt="1"/>
          </p:nvPr>
        </p:nvSpPr>
        <p:spPr>
          <a:xfrm>
            <a:off x="11428410" y="5503831"/>
            <a:ext cx="10048874" cy="846363"/>
          </a:xfrm>
          <a:prstGeom prst="rect">
            <a:avLst/>
          </a:prstGeom>
        </p:spPr>
        <p:txBody>
          <a:bodyPr wrap="square" lIns="228589" tIns="228589" rIns="228589" bIns="228589">
            <a:spAutoFit/>
          </a:bodyPr>
          <a:lstStyle>
            <a:lvl1pPr marL="0" indent="0">
              <a:buNone/>
              <a:defRPr sz="2500">
                <a:solidFill>
                  <a:schemeClr val="tx1"/>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2" name="Text Placeholder 5"/>
          <p:cNvSpPr>
            <a:spLocks noGrp="1"/>
          </p:cNvSpPr>
          <p:nvPr>
            <p:ph type="body" sz="quarter" idx="22" hasCustomPrompt="1"/>
          </p:nvPr>
        </p:nvSpPr>
        <p:spPr>
          <a:xfrm>
            <a:off x="11428411" y="4674099"/>
            <a:ext cx="10048875" cy="754045"/>
          </a:xfrm>
          <a:prstGeom prst="rect">
            <a:avLst/>
          </a:prstGeom>
          <a:noFill/>
        </p:spPr>
        <p:txBody>
          <a:bodyPr lIns="91436" tIns="91436" rIns="91436" bIns="91436" anchor="ctr" anchorCtr="0">
            <a:spAutoFit/>
          </a:bodyPr>
          <a:lstStyle>
            <a:lvl1pPr marL="0" indent="0" algn="ctr">
              <a:buNone/>
              <a:defRPr sz="3700" b="1" u="sng" baseline="0">
                <a:solidFill>
                  <a:schemeClr val="tx1"/>
                </a:solidFill>
              </a:defRPr>
            </a:lvl1pPr>
          </a:lstStyle>
          <a:p>
            <a:pPr lvl="0"/>
            <a:r>
              <a:rPr lang="en-US" dirty="0"/>
              <a:t>(click to edit)  MATERIALS &amp; METHODS</a:t>
            </a:r>
          </a:p>
        </p:txBody>
      </p:sp>
      <p:sp>
        <p:nvSpPr>
          <p:cNvPr id="23" name="Text Placeholder 3"/>
          <p:cNvSpPr>
            <a:spLocks noGrp="1"/>
          </p:cNvSpPr>
          <p:nvPr>
            <p:ph type="body" sz="quarter" idx="23" hasCustomPrompt="1"/>
          </p:nvPr>
        </p:nvSpPr>
        <p:spPr>
          <a:xfrm>
            <a:off x="22448845" y="5503831"/>
            <a:ext cx="10048874" cy="846363"/>
          </a:xfrm>
          <a:prstGeom prst="rect">
            <a:avLst/>
          </a:prstGeom>
        </p:spPr>
        <p:txBody>
          <a:bodyPr wrap="square" lIns="228589" tIns="228589" rIns="228589" bIns="228589">
            <a:spAutoFit/>
          </a:bodyPr>
          <a:lstStyle>
            <a:lvl1pPr marL="0" indent="0">
              <a:buNone/>
              <a:defRPr sz="2500">
                <a:solidFill>
                  <a:schemeClr val="tx1"/>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4" name="Text Placeholder 5"/>
          <p:cNvSpPr>
            <a:spLocks noGrp="1"/>
          </p:cNvSpPr>
          <p:nvPr>
            <p:ph type="body" sz="quarter" idx="24" hasCustomPrompt="1"/>
          </p:nvPr>
        </p:nvSpPr>
        <p:spPr>
          <a:xfrm>
            <a:off x="22440906" y="4674099"/>
            <a:ext cx="10058400" cy="754045"/>
          </a:xfrm>
          <a:prstGeom prst="rect">
            <a:avLst/>
          </a:prstGeom>
          <a:noFill/>
        </p:spPr>
        <p:txBody>
          <a:bodyPr lIns="91436" tIns="91436" rIns="91436" bIns="91436" anchor="ctr" anchorCtr="0">
            <a:spAutoFit/>
          </a:bodyPr>
          <a:lstStyle>
            <a:lvl1pPr marL="0" indent="0" algn="ctr">
              <a:buNone/>
              <a:defRPr sz="3700" b="1" u="sng" baseline="0">
                <a:solidFill>
                  <a:schemeClr val="tx1"/>
                </a:solidFill>
              </a:defRPr>
            </a:lvl1pPr>
          </a:lstStyle>
          <a:p>
            <a:pPr lvl="0"/>
            <a:r>
              <a:rPr lang="en-US" dirty="0"/>
              <a:t>(click to edit)  RESULTS</a:t>
            </a:r>
          </a:p>
        </p:txBody>
      </p:sp>
      <p:sp>
        <p:nvSpPr>
          <p:cNvPr id="25" name="Text Placeholder 5"/>
          <p:cNvSpPr>
            <a:spLocks noGrp="1"/>
          </p:cNvSpPr>
          <p:nvPr>
            <p:ph type="body" sz="quarter" idx="25" hasCustomPrompt="1"/>
          </p:nvPr>
        </p:nvSpPr>
        <p:spPr>
          <a:xfrm>
            <a:off x="33422043" y="4674099"/>
            <a:ext cx="10047018"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tx1"/>
                </a:solidFill>
              </a:defRPr>
            </a:lvl1pPr>
          </a:lstStyle>
          <a:p>
            <a:pPr lvl="0"/>
            <a:r>
              <a:rPr lang="en-US" dirty="0"/>
              <a:t>(click to edit)  CONCLUSIONS</a:t>
            </a:r>
          </a:p>
        </p:txBody>
      </p:sp>
      <p:sp>
        <p:nvSpPr>
          <p:cNvPr id="26" name="Text Placeholder 3"/>
          <p:cNvSpPr>
            <a:spLocks noGrp="1"/>
          </p:cNvSpPr>
          <p:nvPr>
            <p:ph type="body" sz="quarter" idx="26" hasCustomPrompt="1"/>
          </p:nvPr>
        </p:nvSpPr>
        <p:spPr>
          <a:xfrm>
            <a:off x="33422043" y="5503831"/>
            <a:ext cx="10047018" cy="846363"/>
          </a:xfrm>
          <a:prstGeom prst="rect">
            <a:avLst/>
          </a:prstGeom>
        </p:spPr>
        <p:txBody>
          <a:bodyPr wrap="square" lIns="228589" tIns="228589" rIns="228589" bIns="228589">
            <a:spAutoFit/>
          </a:bodyPr>
          <a:lstStyle>
            <a:lvl1pPr marL="0" indent="0">
              <a:buNone/>
              <a:defRPr sz="2500">
                <a:solidFill>
                  <a:schemeClr val="tx1"/>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7" name="Text Placeholder 5"/>
          <p:cNvSpPr>
            <a:spLocks noGrp="1"/>
          </p:cNvSpPr>
          <p:nvPr>
            <p:ph type="body" sz="quarter" idx="27" hasCustomPrompt="1"/>
          </p:nvPr>
        </p:nvSpPr>
        <p:spPr>
          <a:xfrm>
            <a:off x="33422043" y="13398088"/>
            <a:ext cx="10047018"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tx1"/>
                </a:solidFill>
              </a:defRPr>
            </a:lvl1pPr>
          </a:lstStyle>
          <a:p>
            <a:pPr lvl="0"/>
            <a:r>
              <a:rPr lang="en-US" dirty="0"/>
              <a:t>(click to edit)  REFERENCES</a:t>
            </a:r>
          </a:p>
        </p:txBody>
      </p:sp>
      <p:sp>
        <p:nvSpPr>
          <p:cNvPr id="28" name="Text Placeholder 3"/>
          <p:cNvSpPr>
            <a:spLocks noGrp="1"/>
          </p:cNvSpPr>
          <p:nvPr>
            <p:ph type="body" sz="quarter" idx="28" hasCustomPrompt="1"/>
          </p:nvPr>
        </p:nvSpPr>
        <p:spPr>
          <a:xfrm>
            <a:off x="33422043" y="14136752"/>
            <a:ext cx="10052050" cy="846363"/>
          </a:xfrm>
          <a:prstGeom prst="rect">
            <a:avLst/>
          </a:prstGeom>
        </p:spPr>
        <p:txBody>
          <a:bodyPr wrap="square" lIns="228589" tIns="228589" rIns="228589" bIns="228589">
            <a:spAutoFit/>
          </a:bodyPr>
          <a:lstStyle>
            <a:lvl1pPr marL="0" indent="0">
              <a:buNone/>
              <a:defRPr sz="2500">
                <a:solidFill>
                  <a:schemeClr val="tx1"/>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9" name="Text Placeholder 5"/>
          <p:cNvSpPr>
            <a:spLocks noGrp="1"/>
          </p:cNvSpPr>
          <p:nvPr>
            <p:ph type="body" sz="quarter" idx="29" hasCustomPrompt="1"/>
          </p:nvPr>
        </p:nvSpPr>
        <p:spPr>
          <a:xfrm>
            <a:off x="33422043" y="24804751"/>
            <a:ext cx="10047018"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tx1"/>
                </a:solidFill>
              </a:defRPr>
            </a:lvl1pPr>
          </a:lstStyle>
          <a:p>
            <a:pPr lvl="0"/>
            <a:r>
              <a:rPr lang="en-US" dirty="0"/>
              <a:t>(click to edit)  ACKNOWLEDGEMENTS or  CONTACT</a:t>
            </a:r>
          </a:p>
        </p:txBody>
      </p:sp>
      <p:sp>
        <p:nvSpPr>
          <p:cNvPr id="30" name="Text Placeholder 3"/>
          <p:cNvSpPr>
            <a:spLocks noGrp="1"/>
          </p:cNvSpPr>
          <p:nvPr>
            <p:ph type="body" sz="quarter" idx="30" hasCustomPrompt="1"/>
          </p:nvPr>
        </p:nvSpPr>
        <p:spPr>
          <a:xfrm>
            <a:off x="33422043" y="25558796"/>
            <a:ext cx="10052050" cy="846363"/>
          </a:xfrm>
          <a:prstGeom prst="rect">
            <a:avLst/>
          </a:prstGeom>
        </p:spPr>
        <p:txBody>
          <a:bodyPr wrap="square" lIns="228589" tIns="228589" rIns="228589" bIns="228589">
            <a:spAutoFit/>
          </a:bodyPr>
          <a:lstStyle>
            <a:lvl1pPr marL="0" indent="0">
              <a:buNone/>
              <a:defRPr sz="2500">
                <a:solidFill>
                  <a:schemeClr val="tx1"/>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60" name="Text Placeholder 3"/>
          <p:cNvSpPr>
            <a:spLocks noGrp="1"/>
          </p:cNvSpPr>
          <p:nvPr>
            <p:ph type="body" sz="quarter" idx="96" hasCustomPrompt="1"/>
          </p:nvPr>
        </p:nvSpPr>
        <p:spPr>
          <a:xfrm>
            <a:off x="459674" y="14076902"/>
            <a:ext cx="10056813" cy="846363"/>
          </a:xfrm>
          <a:prstGeom prst="rect">
            <a:avLst/>
          </a:prstGeom>
        </p:spPr>
        <p:txBody>
          <a:bodyPr wrap="square" lIns="228589" tIns="228589" rIns="228589" bIns="228589">
            <a:spAutoFit/>
          </a:bodyPr>
          <a:lstStyle>
            <a:lvl1pPr marL="0" indent="0">
              <a:buNone/>
              <a:defRPr sz="2500">
                <a:solidFill>
                  <a:schemeClr val="tx1"/>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77" name="Text Placeholder 76"/>
          <p:cNvSpPr>
            <a:spLocks noGrp="1"/>
          </p:cNvSpPr>
          <p:nvPr>
            <p:ph type="body" sz="quarter" idx="150" hasCustomPrompt="1"/>
          </p:nvPr>
        </p:nvSpPr>
        <p:spPr>
          <a:xfrm>
            <a:off x="5932593" y="3073871"/>
            <a:ext cx="31998968" cy="811493"/>
          </a:xfrm>
          <a:prstGeom prst="rect">
            <a:avLst/>
          </a:prstGeom>
        </p:spPr>
        <p:txBody>
          <a:bodyPr>
            <a:normAutofit/>
          </a:bodyPr>
          <a:lstStyle>
            <a:lvl1pPr marL="0" indent="0" algn="ctr">
              <a:buFontTx/>
              <a:buNone/>
              <a:defRPr sz="4400">
                <a:solidFill>
                  <a:schemeClr val="bg1"/>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affiliations</a:t>
            </a:r>
          </a:p>
        </p:txBody>
      </p:sp>
      <p:sp>
        <p:nvSpPr>
          <p:cNvPr id="78" name="Text Placeholder 76"/>
          <p:cNvSpPr>
            <a:spLocks noGrp="1"/>
          </p:cNvSpPr>
          <p:nvPr>
            <p:ph type="body" sz="quarter" idx="151" hasCustomPrompt="1"/>
          </p:nvPr>
        </p:nvSpPr>
        <p:spPr>
          <a:xfrm>
            <a:off x="5932593" y="1864506"/>
            <a:ext cx="31998968" cy="1133677"/>
          </a:xfrm>
          <a:prstGeom prst="rect">
            <a:avLst/>
          </a:prstGeom>
        </p:spPr>
        <p:txBody>
          <a:bodyPr anchor="t" anchorCtr="1">
            <a:normAutofit/>
          </a:bodyPr>
          <a:lstStyle>
            <a:lvl1pPr marL="0" indent="0" algn="ctr">
              <a:buFontTx/>
              <a:buNone/>
              <a:defRPr sz="6000" b="1">
                <a:solidFill>
                  <a:schemeClr val="bg1"/>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authors</a:t>
            </a:r>
          </a:p>
        </p:txBody>
      </p:sp>
      <p:sp>
        <p:nvSpPr>
          <p:cNvPr id="79" name="Text Placeholder 76"/>
          <p:cNvSpPr>
            <a:spLocks noGrp="1"/>
          </p:cNvSpPr>
          <p:nvPr>
            <p:ph type="body" sz="quarter" idx="153" hasCustomPrompt="1"/>
          </p:nvPr>
        </p:nvSpPr>
        <p:spPr>
          <a:xfrm>
            <a:off x="5932593" y="389601"/>
            <a:ext cx="31998968" cy="1327233"/>
          </a:xfrm>
          <a:prstGeom prst="rect">
            <a:avLst/>
          </a:prstGeom>
        </p:spPr>
        <p:txBody>
          <a:bodyPr anchor="t" anchorCtr="1">
            <a:normAutofit/>
          </a:bodyPr>
          <a:lstStyle>
            <a:lvl1pPr marL="0" indent="0" algn="ctr">
              <a:buFontTx/>
              <a:buNone/>
              <a:defRPr sz="8800" b="1">
                <a:solidFill>
                  <a:schemeClr val="bg1"/>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title</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Without Quick Guides">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459674" y="5503831"/>
            <a:ext cx="10056813" cy="846363"/>
          </a:xfrm>
          <a:prstGeom prst="rect">
            <a:avLst/>
          </a:prstGeom>
        </p:spPr>
        <p:txBody>
          <a:bodyPr wrap="square" lIns="228589" tIns="228589" rIns="228589" bIns="228589">
            <a:spAutoFit/>
          </a:bodyPr>
          <a:lstStyle>
            <a:lvl1pPr marL="0" indent="0">
              <a:buNone/>
              <a:defRPr sz="2500">
                <a:solidFill>
                  <a:schemeClr val="tx1"/>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6" name="Text Placeholder 5"/>
          <p:cNvSpPr>
            <a:spLocks noGrp="1"/>
          </p:cNvSpPr>
          <p:nvPr>
            <p:ph type="body" sz="quarter" idx="11" hasCustomPrompt="1"/>
          </p:nvPr>
        </p:nvSpPr>
        <p:spPr>
          <a:xfrm>
            <a:off x="477827" y="4674099"/>
            <a:ext cx="10048875" cy="754045"/>
          </a:xfrm>
          <a:prstGeom prst="rect">
            <a:avLst/>
          </a:prstGeom>
          <a:noFill/>
        </p:spPr>
        <p:txBody>
          <a:bodyPr lIns="91436" tIns="91436" rIns="91436" bIns="91436" anchor="ctr" anchorCtr="0">
            <a:spAutoFit/>
          </a:bodyPr>
          <a:lstStyle>
            <a:lvl1pPr marL="0" indent="0" algn="ctr">
              <a:buNone/>
              <a:defRPr sz="3700" b="1" u="sng" baseline="0">
                <a:solidFill>
                  <a:schemeClr val="tx1"/>
                </a:solidFill>
              </a:defRPr>
            </a:lvl1pPr>
          </a:lstStyle>
          <a:p>
            <a:pPr lvl="0"/>
            <a:r>
              <a:rPr lang="en-US" dirty="0"/>
              <a:t>(click to edit) INTRODUCTION or ABSTRACT</a:t>
            </a:r>
          </a:p>
        </p:txBody>
      </p:sp>
      <p:sp>
        <p:nvSpPr>
          <p:cNvPr id="20" name="Text Placeholder 5"/>
          <p:cNvSpPr>
            <a:spLocks noGrp="1"/>
          </p:cNvSpPr>
          <p:nvPr>
            <p:ph type="body" sz="quarter" idx="20" hasCustomPrompt="1"/>
          </p:nvPr>
        </p:nvSpPr>
        <p:spPr>
          <a:xfrm>
            <a:off x="477825" y="13337863"/>
            <a:ext cx="10038662"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tx1"/>
                </a:solidFill>
              </a:defRPr>
            </a:lvl1pPr>
          </a:lstStyle>
          <a:p>
            <a:pPr lvl="0"/>
            <a:r>
              <a:rPr lang="en-US" dirty="0"/>
              <a:t>(click to edit)  OBJECTIVES</a:t>
            </a:r>
          </a:p>
        </p:txBody>
      </p:sp>
      <p:sp>
        <p:nvSpPr>
          <p:cNvPr id="21" name="Text Placeholder 3"/>
          <p:cNvSpPr>
            <a:spLocks noGrp="1"/>
          </p:cNvSpPr>
          <p:nvPr>
            <p:ph type="body" sz="quarter" idx="21" hasCustomPrompt="1"/>
          </p:nvPr>
        </p:nvSpPr>
        <p:spPr>
          <a:xfrm>
            <a:off x="11428410" y="5503831"/>
            <a:ext cx="10048874" cy="846363"/>
          </a:xfrm>
          <a:prstGeom prst="rect">
            <a:avLst/>
          </a:prstGeom>
        </p:spPr>
        <p:txBody>
          <a:bodyPr wrap="square" lIns="228589" tIns="228589" rIns="228589" bIns="228589">
            <a:spAutoFit/>
          </a:bodyPr>
          <a:lstStyle>
            <a:lvl1pPr marL="0" indent="0">
              <a:buNone/>
              <a:defRPr sz="2500">
                <a:solidFill>
                  <a:schemeClr val="tx1"/>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2" name="Text Placeholder 5"/>
          <p:cNvSpPr>
            <a:spLocks noGrp="1"/>
          </p:cNvSpPr>
          <p:nvPr>
            <p:ph type="body" sz="quarter" idx="22" hasCustomPrompt="1"/>
          </p:nvPr>
        </p:nvSpPr>
        <p:spPr>
          <a:xfrm>
            <a:off x="11428411" y="4674099"/>
            <a:ext cx="10048875" cy="754045"/>
          </a:xfrm>
          <a:prstGeom prst="rect">
            <a:avLst/>
          </a:prstGeom>
          <a:noFill/>
        </p:spPr>
        <p:txBody>
          <a:bodyPr lIns="91436" tIns="91436" rIns="91436" bIns="91436" anchor="ctr" anchorCtr="0">
            <a:spAutoFit/>
          </a:bodyPr>
          <a:lstStyle>
            <a:lvl1pPr marL="0" indent="0" algn="ctr">
              <a:buNone/>
              <a:defRPr sz="3700" b="1" u="sng" baseline="0">
                <a:solidFill>
                  <a:schemeClr val="tx1"/>
                </a:solidFill>
              </a:defRPr>
            </a:lvl1pPr>
          </a:lstStyle>
          <a:p>
            <a:pPr lvl="0"/>
            <a:r>
              <a:rPr lang="en-US" dirty="0"/>
              <a:t>(click to edit)  MATERIALS &amp; METHODS</a:t>
            </a:r>
          </a:p>
        </p:txBody>
      </p:sp>
      <p:sp>
        <p:nvSpPr>
          <p:cNvPr id="23" name="Text Placeholder 3"/>
          <p:cNvSpPr>
            <a:spLocks noGrp="1"/>
          </p:cNvSpPr>
          <p:nvPr>
            <p:ph type="body" sz="quarter" idx="23" hasCustomPrompt="1"/>
          </p:nvPr>
        </p:nvSpPr>
        <p:spPr>
          <a:xfrm>
            <a:off x="22448845" y="5503831"/>
            <a:ext cx="10048874" cy="846363"/>
          </a:xfrm>
          <a:prstGeom prst="rect">
            <a:avLst/>
          </a:prstGeom>
        </p:spPr>
        <p:txBody>
          <a:bodyPr wrap="square" lIns="228589" tIns="228589" rIns="228589" bIns="228589">
            <a:spAutoFit/>
          </a:bodyPr>
          <a:lstStyle>
            <a:lvl1pPr marL="0" indent="0">
              <a:buNone/>
              <a:defRPr sz="2500">
                <a:solidFill>
                  <a:schemeClr val="tx1"/>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4" name="Text Placeholder 5"/>
          <p:cNvSpPr>
            <a:spLocks noGrp="1"/>
          </p:cNvSpPr>
          <p:nvPr>
            <p:ph type="body" sz="quarter" idx="24" hasCustomPrompt="1"/>
          </p:nvPr>
        </p:nvSpPr>
        <p:spPr>
          <a:xfrm>
            <a:off x="22440906" y="4674099"/>
            <a:ext cx="10058400" cy="754045"/>
          </a:xfrm>
          <a:prstGeom prst="rect">
            <a:avLst/>
          </a:prstGeom>
          <a:noFill/>
        </p:spPr>
        <p:txBody>
          <a:bodyPr lIns="91436" tIns="91436" rIns="91436" bIns="91436" anchor="ctr" anchorCtr="0">
            <a:spAutoFit/>
          </a:bodyPr>
          <a:lstStyle>
            <a:lvl1pPr marL="0" indent="0" algn="ctr">
              <a:buNone/>
              <a:defRPr sz="3700" b="1" u="sng" baseline="0">
                <a:solidFill>
                  <a:schemeClr val="tx1"/>
                </a:solidFill>
              </a:defRPr>
            </a:lvl1pPr>
          </a:lstStyle>
          <a:p>
            <a:pPr lvl="0"/>
            <a:r>
              <a:rPr lang="en-US" dirty="0"/>
              <a:t>(click to edit)  RESULTS</a:t>
            </a:r>
          </a:p>
        </p:txBody>
      </p:sp>
      <p:sp>
        <p:nvSpPr>
          <p:cNvPr id="25" name="Text Placeholder 5"/>
          <p:cNvSpPr>
            <a:spLocks noGrp="1"/>
          </p:cNvSpPr>
          <p:nvPr>
            <p:ph type="body" sz="quarter" idx="25" hasCustomPrompt="1"/>
          </p:nvPr>
        </p:nvSpPr>
        <p:spPr>
          <a:xfrm>
            <a:off x="33422043" y="4674099"/>
            <a:ext cx="10047018"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tx1"/>
                </a:solidFill>
              </a:defRPr>
            </a:lvl1pPr>
          </a:lstStyle>
          <a:p>
            <a:pPr lvl="0"/>
            <a:r>
              <a:rPr lang="en-US" dirty="0"/>
              <a:t>(click to edit)  CONCLUSIONS</a:t>
            </a:r>
          </a:p>
        </p:txBody>
      </p:sp>
      <p:sp>
        <p:nvSpPr>
          <p:cNvPr id="26" name="Text Placeholder 3"/>
          <p:cNvSpPr>
            <a:spLocks noGrp="1"/>
          </p:cNvSpPr>
          <p:nvPr>
            <p:ph type="body" sz="quarter" idx="26" hasCustomPrompt="1"/>
          </p:nvPr>
        </p:nvSpPr>
        <p:spPr>
          <a:xfrm>
            <a:off x="33422043" y="5503831"/>
            <a:ext cx="10047018" cy="846363"/>
          </a:xfrm>
          <a:prstGeom prst="rect">
            <a:avLst/>
          </a:prstGeom>
        </p:spPr>
        <p:txBody>
          <a:bodyPr wrap="square" lIns="228589" tIns="228589" rIns="228589" bIns="228589">
            <a:spAutoFit/>
          </a:bodyPr>
          <a:lstStyle>
            <a:lvl1pPr marL="0" indent="0">
              <a:buNone/>
              <a:defRPr sz="2500">
                <a:solidFill>
                  <a:schemeClr val="tx1"/>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7" name="Text Placeholder 5"/>
          <p:cNvSpPr>
            <a:spLocks noGrp="1"/>
          </p:cNvSpPr>
          <p:nvPr>
            <p:ph type="body" sz="quarter" idx="27" hasCustomPrompt="1"/>
          </p:nvPr>
        </p:nvSpPr>
        <p:spPr>
          <a:xfrm>
            <a:off x="33422043" y="13398088"/>
            <a:ext cx="10047018"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tx1"/>
                </a:solidFill>
              </a:defRPr>
            </a:lvl1pPr>
          </a:lstStyle>
          <a:p>
            <a:pPr lvl="0"/>
            <a:r>
              <a:rPr lang="en-US" dirty="0"/>
              <a:t>(click to edit)  REFERENCES</a:t>
            </a:r>
          </a:p>
        </p:txBody>
      </p:sp>
      <p:sp>
        <p:nvSpPr>
          <p:cNvPr id="28" name="Text Placeholder 3"/>
          <p:cNvSpPr>
            <a:spLocks noGrp="1"/>
          </p:cNvSpPr>
          <p:nvPr>
            <p:ph type="body" sz="quarter" idx="28" hasCustomPrompt="1"/>
          </p:nvPr>
        </p:nvSpPr>
        <p:spPr>
          <a:xfrm>
            <a:off x="33422043" y="14136752"/>
            <a:ext cx="10052050" cy="846363"/>
          </a:xfrm>
          <a:prstGeom prst="rect">
            <a:avLst/>
          </a:prstGeom>
        </p:spPr>
        <p:txBody>
          <a:bodyPr wrap="square" lIns="228589" tIns="228589" rIns="228589" bIns="228589">
            <a:spAutoFit/>
          </a:bodyPr>
          <a:lstStyle>
            <a:lvl1pPr marL="0" indent="0">
              <a:buNone/>
              <a:defRPr sz="2500">
                <a:solidFill>
                  <a:schemeClr val="tx1"/>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9" name="Text Placeholder 5"/>
          <p:cNvSpPr>
            <a:spLocks noGrp="1"/>
          </p:cNvSpPr>
          <p:nvPr>
            <p:ph type="body" sz="quarter" idx="29" hasCustomPrompt="1"/>
          </p:nvPr>
        </p:nvSpPr>
        <p:spPr>
          <a:xfrm>
            <a:off x="33422043" y="24804751"/>
            <a:ext cx="10047018"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tx1"/>
                </a:solidFill>
              </a:defRPr>
            </a:lvl1pPr>
          </a:lstStyle>
          <a:p>
            <a:pPr lvl="0"/>
            <a:r>
              <a:rPr lang="en-US" dirty="0"/>
              <a:t>(click to edit)  ACKNOWLEDGEMENTS or  CONTACT</a:t>
            </a:r>
          </a:p>
        </p:txBody>
      </p:sp>
      <p:sp>
        <p:nvSpPr>
          <p:cNvPr id="30" name="Text Placeholder 3"/>
          <p:cNvSpPr>
            <a:spLocks noGrp="1"/>
          </p:cNvSpPr>
          <p:nvPr>
            <p:ph type="body" sz="quarter" idx="30" hasCustomPrompt="1"/>
          </p:nvPr>
        </p:nvSpPr>
        <p:spPr>
          <a:xfrm>
            <a:off x="33422043" y="25558796"/>
            <a:ext cx="10052050" cy="846363"/>
          </a:xfrm>
          <a:prstGeom prst="rect">
            <a:avLst/>
          </a:prstGeom>
        </p:spPr>
        <p:txBody>
          <a:bodyPr wrap="square" lIns="228589" tIns="228589" rIns="228589" bIns="228589">
            <a:spAutoFit/>
          </a:bodyPr>
          <a:lstStyle>
            <a:lvl1pPr marL="0" indent="0">
              <a:buNone/>
              <a:defRPr sz="2500">
                <a:solidFill>
                  <a:schemeClr val="tx1"/>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60" name="Text Placeholder 3"/>
          <p:cNvSpPr>
            <a:spLocks noGrp="1"/>
          </p:cNvSpPr>
          <p:nvPr>
            <p:ph type="body" sz="quarter" idx="96" hasCustomPrompt="1"/>
          </p:nvPr>
        </p:nvSpPr>
        <p:spPr>
          <a:xfrm>
            <a:off x="459674" y="14076902"/>
            <a:ext cx="10056813" cy="846363"/>
          </a:xfrm>
          <a:prstGeom prst="rect">
            <a:avLst/>
          </a:prstGeom>
        </p:spPr>
        <p:txBody>
          <a:bodyPr wrap="square" lIns="228589" tIns="228589" rIns="228589" bIns="228589">
            <a:spAutoFit/>
          </a:bodyPr>
          <a:lstStyle>
            <a:lvl1pPr marL="0" indent="0">
              <a:buNone/>
              <a:defRPr sz="2500">
                <a:solidFill>
                  <a:schemeClr val="tx1"/>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19" name="Text Placeholder 76">
            <a:extLst>
              <a:ext uri="{FF2B5EF4-FFF2-40B4-BE49-F238E27FC236}">
                <a16:creationId xmlns:a16="http://schemas.microsoft.com/office/drawing/2014/main" id="{76E875DB-924A-7E40-BC3B-C78A241B7941}"/>
              </a:ext>
            </a:extLst>
          </p:cNvPr>
          <p:cNvSpPr>
            <a:spLocks noGrp="1"/>
          </p:cNvSpPr>
          <p:nvPr>
            <p:ph type="body" sz="quarter" idx="150" hasCustomPrompt="1"/>
          </p:nvPr>
        </p:nvSpPr>
        <p:spPr>
          <a:xfrm>
            <a:off x="5932593" y="3073871"/>
            <a:ext cx="31998968" cy="811493"/>
          </a:xfrm>
          <a:prstGeom prst="rect">
            <a:avLst/>
          </a:prstGeom>
        </p:spPr>
        <p:txBody>
          <a:bodyPr>
            <a:normAutofit/>
          </a:bodyPr>
          <a:lstStyle>
            <a:lvl1pPr marL="0" indent="0" algn="ctr">
              <a:buFontTx/>
              <a:buNone/>
              <a:defRPr sz="4400">
                <a:solidFill>
                  <a:schemeClr val="bg1"/>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affiliations</a:t>
            </a:r>
          </a:p>
        </p:txBody>
      </p:sp>
      <p:sp>
        <p:nvSpPr>
          <p:cNvPr id="31" name="Text Placeholder 76">
            <a:extLst>
              <a:ext uri="{FF2B5EF4-FFF2-40B4-BE49-F238E27FC236}">
                <a16:creationId xmlns:a16="http://schemas.microsoft.com/office/drawing/2014/main" id="{83D8C485-82D1-A04A-AA78-C554A9ECB43D}"/>
              </a:ext>
            </a:extLst>
          </p:cNvPr>
          <p:cNvSpPr>
            <a:spLocks noGrp="1"/>
          </p:cNvSpPr>
          <p:nvPr>
            <p:ph type="body" sz="quarter" idx="151" hasCustomPrompt="1"/>
          </p:nvPr>
        </p:nvSpPr>
        <p:spPr>
          <a:xfrm>
            <a:off x="5932593" y="1864506"/>
            <a:ext cx="31998968" cy="1133677"/>
          </a:xfrm>
          <a:prstGeom prst="rect">
            <a:avLst/>
          </a:prstGeom>
        </p:spPr>
        <p:txBody>
          <a:bodyPr anchor="t" anchorCtr="1">
            <a:normAutofit/>
          </a:bodyPr>
          <a:lstStyle>
            <a:lvl1pPr marL="0" indent="0" algn="ctr">
              <a:buFontTx/>
              <a:buNone/>
              <a:defRPr sz="6000" b="1">
                <a:solidFill>
                  <a:schemeClr val="bg1"/>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authors</a:t>
            </a:r>
          </a:p>
        </p:txBody>
      </p:sp>
      <p:sp>
        <p:nvSpPr>
          <p:cNvPr id="32" name="Text Placeholder 76">
            <a:extLst>
              <a:ext uri="{FF2B5EF4-FFF2-40B4-BE49-F238E27FC236}">
                <a16:creationId xmlns:a16="http://schemas.microsoft.com/office/drawing/2014/main" id="{CBC470FB-9A4D-1549-9DD0-8846678DDA54}"/>
              </a:ext>
            </a:extLst>
          </p:cNvPr>
          <p:cNvSpPr>
            <a:spLocks noGrp="1"/>
          </p:cNvSpPr>
          <p:nvPr>
            <p:ph type="body" sz="quarter" idx="153" hasCustomPrompt="1"/>
          </p:nvPr>
        </p:nvSpPr>
        <p:spPr>
          <a:xfrm>
            <a:off x="5932593" y="389601"/>
            <a:ext cx="31998968" cy="1327233"/>
          </a:xfrm>
          <a:prstGeom prst="rect">
            <a:avLst/>
          </a:prstGeom>
        </p:spPr>
        <p:txBody>
          <a:bodyPr anchor="t" anchorCtr="1">
            <a:normAutofit/>
          </a:bodyPr>
          <a:lstStyle>
            <a:lvl1pPr marL="0" indent="0" algn="ctr">
              <a:buFontTx/>
              <a:buNone/>
              <a:defRPr sz="8800" b="1">
                <a:solidFill>
                  <a:schemeClr val="bg1"/>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title</a:t>
            </a:r>
          </a:p>
        </p:txBody>
      </p:sp>
    </p:spTree>
    <p:extLst>
      <p:ext uri="{BB962C8B-B14F-4D97-AF65-F5344CB8AC3E}">
        <p14:creationId xmlns:p14="http://schemas.microsoft.com/office/powerpoint/2010/main" val="22041472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Without Quick Guides">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459674" y="5503831"/>
            <a:ext cx="10056813" cy="846363"/>
          </a:xfrm>
          <a:prstGeom prst="rect">
            <a:avLst/>
          </a:prstGeom>
        </p:spPr>
        <p:txBody>
          <a:bodyPr wrap="square" lIns="228589" tIns="228589" rIns="228589" bIns="228589">
            <a:spAutoFit/>
          </a:bodyPr>
          <a:lstStyle>
            <a:lvl1pPr marL="0" indent="0">
              <a:buNone/>
              <a:defRPr sz="2500">
                <a:solidFill>
                  <a:schemeClr val="tx1"/>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6" name="Text Placeholder 5"/>
          <p:cNvSpPr>
            <a:spLocks noGrp="1"/>
          </p:cNvSpPr>
          <p:nvPr>
            <p:ph type="body" sz="quarter" idx="11" hasCustomPrompt="1"/>
          </p:nvPr>
        </p:nvSpPr>
        <p:spPr>
          <a:xfrm>
            <a:off x="477827" y="4674099"/>
            <a:ext cx="10048875" cy="754045"/>
          </a:xfrm>
          <a:prstGeom prst="rect">
            <a:avLst/>
          </a:prstGeom>
          <a:noFill/>
        </p:spPr>
        <p:txBody>
          <a:bodyPr lIns="91436" tIns="91436" rIns="91436" bIns="91436" anchor="ctr" anchorCtr="0">
            <a:spAutoFit/>
          </a:bodyPr>
          <a:lstStyle>
            <a:lvl1pPr marL="0" indent="0" algn="ctr">
              <a:buNone/>
              <a:defRPr sz="3700" b="1" u="sng" baseline="0">
                <a:solidFill>
                  <a:schemeClr val="tx1"/>
                </a:solidFill>
              </a:defRPr>
            </a:lvl1pPr>
          </a:lstStyle>
          <a:p>
            <a:pPr lvl="0"/>
            <a:r>
              <a:rPr lang="en-US" dirty="0"/>
              <a:t>(click to edit) INTRODUCTION or ABSTRACT</a:t>
            </a:r>
          </a:p>
        </p:txBody>
      </p:sp>
      <p:sp>
        <p:nvSpPr>
          <p:cNvPr id="20" name="Text Placeholder 5"/>
          <p:cNvSpPr>
            <a:spLocks noGrp="1"/>
          </p:cNvSpPr>
          <p:nvPr>
            <p:ph type="body" sz="quarter" idx="20" hasCustomPrompt="1"/>
          </p:nvPr>
        </p:nvSpPr>
        <p:spPr>
          <a:xfrm>
            <a:off x="477825" y="13337863"/>
            <a:ext cx="10038662"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tx1"/>
                </a:solidFill>
              </a:defRPr>
            </a:lvl1pPr>
          </a:lstStyle>
          <a:p>
            <a:pPr lvl="0"/>
            <a:r>
              <a:rPr lang="en-US" dirty="0"/>
              <a:t>(click to edit)  OBJECTIVES</a:t>
            </a:r>
          </a:p>
        </p:txBody>
      </p:sp>
      <p:sp>
        <p:nvSpPr>
          <p:cNvPr id="21" name="Text Placeholder 3"/>
          <p:cNvSpPr>
            <a:spLocks noGrp="1"/>
          </p:cNvSpPr>
          <p:nvPr>
            <p:ph type="body" sz="quarter" idx="21" hasCustomPrompt="1"/>
          </p:nvPr>
        </p:nvSpPr>
        <p:spPr>
          <a:xfrm>
            <a:off x="11428410" y="5503831"/>
            <a:ext cx="10048874" cy="846363"/>
          </a:xfrm>
          <a:prstGeom prst="rect">
            <a:avLst/>
          </a:prstGeom>
        </p:spPr>
        <p:txBody>
          <a:bodyPr wrap="square" lIns="228589" tIns="228589" rIns="228589" bIns="228589">
            <a:spAutoFit/>
          </a:bodyPr>
          <a:lstStyle>
            <a:lvl1pPr marL="0" indent="0">
              <a:buNone/>
              <a:defRPr sz="2500">
                <a:solidFill>
                  <a:schemeClr val="tx1"/>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2" name="Text Placeholder 5"/>
          <p:cNvSpPr>
            <a:spLocks noGrp="1"/>
          </p:cNvSpPr>
          <p:nvPr>
            <p:ph type="body" sz="quarter" idx="22" hasCustomPrompt="1"/>
          </p:nvPr>
        </p:nvSpPr>
        <p:spPr>
          <a:xfrm>
            <a:off x="11428411" y="4674099"/>
            <a:ext cx="10048875" cy="754045"/>
          </a:xfrm>
          <a:prstGeom prst="rect">
            <a:avLst/>
          </a:prstGeom>
          <a:noFill/>
        </p:spPr>
        <p:txBody>
          <a:bodyPr lIns="91436" tIns="91436" rIns="91436" bIns="91436" anchor="ctr" anchorCtr="0">
            <a:spAutoFit/>
          </a:bodyPr>
          <a:lstStyle>
            <a:lvl1pPr marL="0" indent="0" algn="ctr">
              <a:buNone/>
              <a:defRPr sz="3700" b="1" u="sng" baseline="0">
                <a:solidFill>
                  <a:schemeClr val="tx1"/>
                </a:solidFill>
              </a:defRPr>
            </a:lvl1pPr>
          </a:lstStyle>
          <a:p>
            <a:pPr lvl="0"/>
            <a:r>
              <a:rPr lang="en-US" dirty="0"/>
              <a:t>(click to edit)  MATERIALS &amp; METHODS</a:t>
            </a:r>
          </a:p>
        </p:txBody>
      </p:sp>
      <p:sp>
        <p:nvSpPr>
          <p:cNvPr id="23" name="Text Placeholder 3"/>
          <p:cNvSpPr>
            <a:spLocks noGrp="1"/>
          </p:cNvSpPr>
          <p:nvPr>
            <p:ph type="body" sz="quarter" idx="23" hasCustomPrompt="1"/>
          </p:nvPr>
        </p:nvSpPr>
        <p:spPr>
          <a:xfrm>
            <a:off x="22448845" y="5503831"/>
            <a:ext cx="10048874" cy="846363"/>
          </a:xfrm>
          <a:prstGeom prst="rect">
            <a:avLst/>
          </a:prstGeom>
        </p:spPr>
        <p:txBody>
          <a:bodyPr wrap="square" lIns="228589" tIns="228589" rIns="228589" bIns="228589">
            <a:spAutoFit/>
          </a:bodyPr>
          <a:lstStyle>
            <a:lvl1pPr marL="0" indent="0">
              <a:buNone/>
              <a:defRPr sz="2500">
                <a:solidFill>
                  <a:schemeClr val="tx1"/>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4" name="Text Placeholder 5"/>
          <p:cNvSpPr>
            <a:spLocks noGrp="1"/>
          </p:cNvSpPr>
          <p:nvPr>
            <p:ph type="body" sz="quarter" idx="24" hasCustomPrompt="1"/>
          </p:nvPr>
        </p:nvSpPr>
        <p:spPr>
          <a:xfrm>
            <a:off x="22440906" y="4674099"/>
            <a:ext cx="10058400" cy="754045"/>
          </a:xfrm>
          <a:prstGeom prst="rect">
            <a:avLst/>
          </a:prstGeom>
          <a:noFill/>
        </p:spPr>
        <p:txBody>
          <a:bodyPr lIns="91436" tIns="91436" rIns="91436" bIns="91436" anchor="ctr" anchorCtr="0">
            <a:spAutoFit/>
          </a:bodyPr>
          <a:lstStyle>
            <a:lvl1pPr marL="0" indent="0" algn="ctr">
              <a:buNone/>
              <a:defRPr sz="3700" b="1" u="sng" baseline="0">
                <a:solidFill>
                  <a:schemeClr val="tx1"/>
                </a:solidFill>
              </a:defRPr>
            </a:lvl1pPr>
          </a:lstStyle>
          <a:p>
            <a:pPr lvl="0"/>
            <a:r>
              <a:rPr lang="en-US" dirty="0"/>
              <a:t>(click to edit)  RESULTS</a:t>
            </a:r>
          </a:p>
        </p:txBody>
      </p:sp>
      <p:sp>
        <p:nvSpPr>
          <p:cNvPr id="25" name="Text Placeholder 5"/>
          <p:cNvSpPr>
            <a:spLocks noGrp="1"/>
          </p:cNvSpPr>
          <p:nvPr>
            <p:ph type="body" sz="quarter" idx="25" hasCustomPrompt="1"/>
          </p:nvPr>
        </p:nvSpPr>
        <p:spPr>
          <a:xfrm>
            <a:off x="33422043" y="4674099"/>
            <a:ext cx="10047018"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tx1"/>
                </a:solidFill>
              </a:defRPr>
            </a:lvl1pPr>
          </a:lstStyle>
          <a:p>
            <a:pPr lvl="0"/>
            <a:r>
              <a:rPr lang="en-US" dirty="0"/>
              <a:t>(click to edit)  CONCLUSIONS</a:t>
            </a:r>
          </a:p>
        </p:txBody>
      </p:sp>
      <p:sp>
        <p:nvSpPr>
          <p:cNvPr id="26" name="Text Placeholder 3"/>
          <p:cNvSpPr>
            <a:spLocks noGrp="1"/>
          </p:cNvSpPr>
          <p:nvPr>
            <p:ph type="body" sz="quarter" idx="26" hasCustomPrompt="1"/>
          </p:nvPr>
        </p:nvSpPr>
        <p:spPr>
          <a:xfrm>
            <a:off x="33422043" y="5503831"/>
            <a:ext cx="10047018" cy="846363"/>
          </a:xfrm>
          <a:prstGeom prst="rect">
            <a:avLst/>
          </a:prstGeom>
        </p:spPr>
        <p:txBody>
          <a:bodyPr wrap="square" lIns="228589" tIns="228589" rIns="228589" bIns="228589">
            <a:spAutoFit/>
          </a:bodyPr>
          <a:lstStyle>
            <a:lvl1pPr marL="0" indent="0">
              <a:buNone/>
              <a:defRPr sz="2500">
                <a:solidFill>
                  <a:schemeClr val="tx1"/>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7" name="Text Placeholder 5"/>
          <p:cNvSpPr>
            <a:spLocks noGrp="1"/>
          </p:cNvSpPr>
          <p:nvPr>
            <p:ph type="body" sz="quarter" idx="27" hasCustomPrompt="1"/>
          </p:nvPr>
        </p:nvSpPr>
        <p:spPr>
          <a:xfrm>
            <a:off x="33422043" y="13398088"/>
            <a:ext cx="10047018"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tx1"/>
                </a:solidFill>
              </a:defRPr>
            </a:lvl1pPr>
          </a:lstStyle>
          <a:p>
            <a:pPr lvl="0"/>
            <a:r>
              <a:rPr lang="en-US" dirty="0"/>
              <a:t>(click to edit)  REFERENCES</a:t>
            </a:r>
          </a:p>
        </p:txBody>
      </p:sp>
      <p:sp>
        <p:nvSpPr>
          <p:cNvPr id="28" name="Text Placeholder 3"/>
          <p:cNvSpPr>
            <a:spLocks noGrp="1"/>
          </p:cNvSpPr>
          <p:nvPr>
            <p:ph type="body" sz="quarter" idx="28" hasCustomPrompt="1"/>
          </p:nvPr>
        </p:nvSpPr>
        <p:spPr>
          <a:xfrm>
            <a:off x="33422043" y="14136752"/>
            <a:ext cx="10052050" cy="846363"/>
          </a:xfrm>
          <a:prstGeom prst="rect">
            <a:avLst/>
          </a:prstGeom>
        </p:spPr>
        <p:txBody>
          <a:bodyPr wrap="square" lIns="228589" tIns="228589" rIns="228589" bIns="228589">
            <a:spAutoFit/>
          </a:bodyPr>
          <a:lstStyle>
            <a:lvl1pPr marL="0" indent="0">
              <a:buNone/>
              <a:defRPr sz="2500">
                <a:solidFill>
                  <a:schemeClr val="tx1"/>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9" name="Text Placeholder 5"/>
          <p:cNvSpPr>
            <a:spLocks noGrp="1"/>
          </p:cNvSpPr>
          <p:nvPr>
            <p:ph type="body" sz="quarter" idx="29" hasCustomPrompt="1"/>
          </p:nvPr>
        </p:nvSpPr>
        <p:spPr>
          <a:xfrm>
            <a:off x="33422043" y="24804751"/>
            <a:ext cx="10047018"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tx1"/>
                </a:solidFill>
              </a:defRPr>
            </a:lvl1pPr>
          </a:lstStyle>
          <a:p>
            <a:pPr lvl="0"/>
            <a:r>
              <a:rPr lang="en-US" dirty="0"/>
              <a:t>(click to edit)  ACKNOWLEDGEMENTS or  CONTACT</a:t>
            </a:r>
          </a:p>
        </p:txBody>
      </p:sp>
      <p:sp>
        <p:nvSpPr>
          <p:cNvPr id="30" name="Text Placeholder 3"/>
          <p:cNvSpPr>
            <a:spLocks noGrp="1"/>
          </p:cNvSpPr>
          <p:nvPr>
            <p:ph type="body" sz="quarter" idx="30" hasCustomPrompt="1"/>
          </p:nvPr>
        </p:nvSpPr>
        <p:spPr>
          <a:xfrm>
            <a:off x="33422043" y="25558796"/>
            <a:ext cx="10052050" cy="846363"/>
          </a:xfrm>
          <a:prstGeom prst="rect">
            <a:avLst/>
          </a:prstGeom>
        </p:spPr>
        <p:txBody>
          <a:bodyPr wrap="square" lIns="228589" tIns="228589" rIns="228589" bIns="228589">
            <a:spAutoFit/>
          </a:bodyPr>
          <a:lstStyle>
            <a:lvl1pPr marL="0" indent="0">
              <a:buNone/>
              <a:defRPr sz="2500">
                <a:solidFill>
                  <a:schemeClr val="tx1"/>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60" name="Text Placeholder 3"/>
          <p:cNvSpPr>
            <a:spLocks noGrp="1"/>
          </p:cNvSpPr>
          <p:nvPr>
            <p:ph type="body" sz="quarter" idx="96" hasCustomPrompt="1"/>
          </p:nvPr>
        </p:nvSpPr>
        <p:spPr>
          <a:xfrm>
            <a:off x="459674" y="14076902"/>
            <a:ext cx="10056813" cy="846363"/>
          </a:xfrm>
          <a:prstGeom prst="rect">
            <a:avLst/>
          </a:prstGeom>
        </p:spPr>
        <p:txBody>
          <a:bodyPr wrap="square" lIns="228589" tIns="228589" rIns="228589" bIns="228589">
            <a:spAutoFit/>
          </a:bodyPr>
          <a:lstStyle>
            <a:lvl1pPr marL="0" indent="0">
              <a:buNone/>
              <a:defRPr sz="2500">
                <a:solidFill>
                  <a:schemeClr val="tx1"/>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19" name="Text Placeholder 76">
            <a:extLst>
              <a:ext uri="{FF2B5EF4-FFF2-40B4-BE49-F238E27FC236}">
                <a16:creationId xmlns:a16="http://schemas.microsoft.com/office/drawing/2014/main" id="{76E875DB-924A-7E40-BC3B-C78A241B7941}"/>
              </a:ext>
            </a:extLst>
          </p:cNvPr>
          <p:cNvSpPr>
            <a:spLocks noGrp="1"/>
          </p:cNvSpPr>
          <p:nvPr>
            <p:ph type="body" sz="quarter" idx="150" hasCustomPrompt="1"/>
          </p:nvPr>
        </p:nvSpPr>
        <p:spPr>
          <a:xfrm>
            <a:off x="5932593" y="3073871"/>
            <a:ext cx="31998968" cy="811493"/>
          </a:xfrm>
          <a:prstGeom prst="rect">
            <a:avLst/>
          </a:prstGeom>
        </p:spPr>
        <p:txBody>
          <a:bodyPr>
            <a:normAutofit/>
          </a:bodyPr>
          <a:lstStyle>
            <a:lvl1pPr marL="0" indent="0" algn="ctr">
              <a:buFontTx/>
              <a:buNone/>
              <a:defRPr sz="4400">
                <a:solidFill>
                  <a:schemeClr val="bg1"/>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affiliations</a:t>
            </a:r>
          </a:p>
        </p:txBody>
      </p:sp>
      <p:sp>
        <p:nvSpPr>
          <p:cNvPr id="31" name="Text Placeholder 76">
            <a:extLst>
              <a:ext uri="{FF2B5EF4-FFF2-40B4-BE49-F238E27FC236}">
                <a16:creationId xmlns:a16="http://schemas.microsoft.com/office/drawing/2014/main" id="{83D8C485-82D1-A04A-AA78-C554A9ECB43D}"/>
              </a:ext>
            </a:extLst>
          </p:cNvPr>
          <p:cNvSpPr>
            <a:spLocks noGrp="1"/>
          </p:cNvSpPr>
          <p:nvPr>
            <p:ph type="body" sz="quarter" idx="151" hasCustomPrompt="1"/>
          </p:nvPr>
        </p:nvSpPr>
        <p:spPr>
          <a:xfrm>
            <a:off x="5932593" y="1864506"/>
            <a:ext cx="31998968" cy="1133677"/>
          </a:xfrm>
          <a:prstGeom prst="rect">
            <a:avLst/>
          </a:prstGeom>
        </p:spPr>
        <p:txBody>
          <a:bodyPr anchor="t" anchorCtr="1">
            <a:normAutofit/>
          </a:bodyPr>
          <a:lstStyle>
            <a:lvl1pPr marL="0" indent="0" algn="ctr">
              <a:buFontTx/>
              <a:buNone/>
              <a:defRPr sz="6000" b="1">
                <a:solidFill>
                  <a:schemeClr val="bg1"/>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authors</a:t>
            </a:r>
          </a:p>
        </p:txBody>
      </p:sp>
      <p:sp>
        <p:nvSpPr>
          <p:cNvPr id="32" name="Text Placeholder 76">
            <a:extLst>
              <a:ext uri="{FF2B5EF4-FFF2-40B4-BE49-F238E27FC236}">
                <a16:creationId xmlns:a16="http://schemas.microsoft.com/office/drawing/2014/main" id="{CBC470FB-9A4D-1549-9DD0-8846678DDA54}"/>
              </a:ext>
            </a:extLst>
          </p:cNvPr>
          <p:cNvSpPr>
            <a:spLocks noGrp="1"/>
          </p:cNvSpPr>
          <p:nvPr>
            <p:ph type="body" sz="quarter" idx="153" hasCustomPrompt="1"/>
          </p:nvPr>
        </p:nvSpPr>
        <p:spPr>
          <a:xfrm>
            <a:off x="5932593" y="389601"/>
            <a:ext cx="31998968" cy="1327233"/>
          </a:xfrm>
          <a:prstGeom prst="rect">
            <a:avLst/>
          </a:prstGeom>
        </p:spPr>
        <p:txBody>
          <a:bodyPr anchor="t" anchorCtr="1">
            <a:normAutofit/>
          </a:bodyPr>
          <a:lstStyle>
            <a:lvl1pPr marL="0" indent="0" algn="ctr">
              <a:buFontTx/>
              <a:buNone/>
              <a:defRPr sz="8800" b="1">
                <a:solidFill>
                  <a:schemeClr val="bg1"/>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title</a:t>
            </a:r>
          </a:p>
        </p:txBody>
      </p:sp>
    </p:spTree>
    <p:extLst>
      <p:ext uri="{BB962C8B-B14F-4D97-AF65-F5344CB8AC3E}">
        <p14:creationId xmlns:p14="http://schemas.microsoft.com/office/powerpoint/2010/main" val="6984196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tandard 3 columns">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904186" y="5717837"/>
            <a:ext cx="13591277" cy="861752"/>
          </a:xfrm>
          <a:prstGeom prst="rect">
            <a:avLst/>
          </a:prstGeom>
        </p:spPr>
        <p:txBody>
          <a:bodyPr wrap="square" lIns="228589" tIns="228589" rIns="228589" bIns="228589">
            <a:spAutoFit/>
          </a:bodyPr>
          <a:lstStyle>
            <a:lvl1pPr marL="0" indent="0">
              <a:buNone/>
              <a:defRPr sz="2600">
                <a:solidFill>
                  <a:schemeClr val="tx1"/>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6" name="Text Placeholder 5"/>
          <p:cNvSpPr>
            <a:spLocks noGrp="1"/>
          </p:cNvSpPr>
          <p:nvPr>
            <p:ph type="body" sz="quarter" idx="11" hasCustomPrompt="1"/>
          </p:nvPr>
        </p:nvSpPr>
        <p:spPr>
          <a:xfrm>
            <a:off x="922338" y="4854479"/>
            <a:ext cx="13573126"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tx1"/>
                </a:solidFill>
              </a:defRPr>
            </a:lvl1pPr>
          </a:lstStyle>
          <a:p>
            <a:pPr lvl="0"/>
            <a:r>
              <a:rPr lang="en-US" dirty="0"/>
              <a:t>(click to add) INTRODUCTION or ABSTRACT</a:t>
            </a:r>
          </a:p>
        </p:txBody>
      </p:sp>
      <p:sp>
        <p:nvSpPr>
          <p:cNvPr id="19" name="Text Placeholder 3"/>
          <p:cNvSpPr>
            <a:spLocks noGrp="1"/>
          </p:cNvSpPr>
          <p:nvPr>
            <p:ph type="body" sz="quarter" idx="19" hasCustomPrompt="1"/>
          </p:nvPr>
        </p:nvSpPr>
        <p:spPr>
          <a:xfrm>
            <a:off x="922338" y="17662962"/>
            <a:ext cx="13592864" cy="861752"/>
          </a:xfrm>
          <a:prstGeom prst="rect">
            <a:avLst/>
          </a:prstGeom>
        </p:spPr>
        <p:txBody>
          <a:bodyPr wrap="square" lIns="228589" tIns="228589" rIns="228589" bIns="228589">
            <a:spAutoFit/>
          </a:bodyPr>
          <a:lstStyle>
            <a:lvl1pPr marL="0" indent="0">
              <a:buNone/>
              <a:defRPr sz="2600">
                <a:solidFill>
                  <a:schemeClr val="tx1"/>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0" name="Text Placeholder 5"/>
          <p:cNvSpPr>
            <a:spLocks noGrp="1"/>
          </p:cNvSpPr>
          <p:nvPr>
            <p:ph type="body" sz="quarter" idx="20" hasCustomPrompt="1"/>
          </p:nvPr>
        </p:nvSpPr>
        <p:spPr>
          <a:xfrm>
            <a:off x="942080" y="16831713"/>
            <a:ext cx="13573125"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tx1"/>
                </a:solidFill>
              </a:defRPr>
            </a:lvl1pPr>
          </a:lstStyle>
          <a:p>
            <a:pPr lvl="0"/>
            <a:r>
              <a:rPr lang="en-US" dirty="0"/>
              <a:t>(click to add)  OBJECTIVES</a:t>
            </a:r>
          </a:p>
        </p:txBody>
      </p:sp>
      <p:sp>
        <p:nvSpPr>
          <p:cNvPr id="21" name="Text Placeholder 3"/>
          <p:cNvSpPr>
            <a:spLocks noGrp="1"/>
          </p:cNvSpPr>
          <p:nvPr>
            <p:ph type="body" sz="quarter" idx="21" hasCustomPrompt="1"/>
          </p:nvPr>
        </p:nvSpPr>
        <p:spPr>
          <a:xfrm>
            <a:off x="15154276" y="21017567"/>
            <a:ext cx="13571534" cy="861752"/>
          </a:xfrm>
          <a:prstGeom prst="rect">
            <a:avLst/>
          </a:prstGeom>
        </p:spPr>
        <p:txBody>
          <a:bodyPr wrap="square" lIns="228589" tIns="228589" rIns="228589" bIns="228589">
            <a:spAutoFit/>
          </a:bodyPr>
          <a:lstStyle>
            <a:lvl1pPr marL="0" indent="0">
              <a:buNone/>
              <a:defRPr sz="2600">
                <a:solidFill>
                  <a:schemeClr val="tx1"/>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2" name="Text Placeholder 5"/>
          <p:cNvSpPr>
            <a:spLocks noGrp="1"/>
          </p:cNvSpPr>
          <p:nvPr>
            <p:ph type="body" sz="quarter" idx="22" hasCustomPrompt="1"/>
          </p:nvPr>
        </p:nvSpPr>
        <p:spPr>
          <a:xfrm>
            <a:off x="15154276" y="20162147"/>
            <a:ext cx="13571534"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tx1"/>
                </a:solidFill>
              </a:defRPr>
            </a:lvl1pPr>
          </a:lstStyle>
          <a:p>
            <a:pPr lvl="0"/>
            <a:r>
              <a:rPr lang="en-US" dirty="0"/>
              <a:t>(click to add)  MATERIALS &amp; METHODS</a:t>
            </a:r>
          </a:p>
        </p:txBody>
      </p:sp>
      <p:sp>
        <p:nvSpPr>
          <p:cNvPr id="23" name="Text Placeholder 3"/>
          <p:cNvSpPr>
            <a:spLocks noGrp="1"/>
          </p:cNvSpPr>
          <p:nvPr>
            <p:ph type="body" sz="quarter" idx="23" hasCustomPrompt="1"/>
          </p:nvPr>
        </p:nvSpPr>
        <p:spPr>
          <a:xfrm>
            <a:off x="15162215" y="5717837"/>
            <a:ext cx="13571534" cy="861752"/>
          </a:xfrm>
          <a:prstGeom prst="rect">
            <a:avLst/>
          </a:prstGeom>
        </p:spPr>
        <p:txBody>
          <a:bodyPr wrap="square" lIns="228589" tIns="228589" rIns="228589" bIns="228589">
            <a:spAutoFit/>
          </a:bodyPr>
          <a:lstStyle>
            <a:lvl1pPr marL="0" indent="0">
              <a:buNone/>
              <a:defRPr sz="2600">
                <a:solidFill>
                  <a:schemeClr val="tx1"/>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4" name="Text Placeholder 5"/>
          <p:cNvSpPr>
            <a:spLocks noGrp="1"/>
          </p:cNvSpPr>
          <p:nvPr>
            <p:ph type="body" sz="quarter" idx="24" hasCustomPrompt="1"/>
          </p:nvPr>
        </p:nvSpPr>
        <p:spPr>
          <a:xfrm>
            <a:off x="15154277" y="4854479"/>
            <a:ext cx="13579475"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tx1"/>
                </a:solidFill>
              </a:defRPr>
            </a:lvl1pPr>
          </a:lstStyle>
          <a:p>
            <a:pPr lvl="0"/>
            <a:r>
              <a:rPr lang="en-US" dirty="0"/>
              <a:t>(click to add)  RESULTS</a:t>
            </a:r>
          </a:p>
        </p:txBody>
      </p:sp>
      <p:sp>
        <p:nvSpPr>
          <p:cNvPr id="25" name="Text Placeholder 5"/>
          <p:cNvSpPr>
            <a:spLocks noGrp="1"/>
          </p:cNvSpPr>
          <p:nvPr>
            <p:ph type="body" sz="quarter" idx="25" hasCustomPrompt="1"/>
          </p:nvPr>
        </p:nvSpPr>
        <p:spPr>
          <a:xfrm>
            <a:off x="29395741" y="4854479"/>
            <a:ext cx="13576029"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tx1"/>
                </a:solidFill>
              </a:defRPr>
            </a:lvl1pPr>
          </a:lstStyle>
          <a:p>
            <a:pPr lvl="0"/>
            <a:r>
              <a:rPr lang="en-US" dirty="0"/>
              <a:t>(click to add)  CONCLUSIONS</a:t>
            </a:r>
          </a:p>
        </p:txBody>
      </p:sp>
      <p:sp>
        <p:nvSpPr>
          <p:cNvPr id="26" name="Text Placeholder 3"/>
          <p:cNvSpPr>
            <a:spLocks noGrp="1"/>
          </p:cNvSpPr>
          <p:nvPr>
            <p:ph type="body" sz="quarter" idx="26" hasCustomPrompt="1"/>
          </p:nvPr>
        </p:nvSpPr>
        <p:spPr>
          <a:xfrm>
            <a:off x="29395741" y="5717837"/>
            <a:ext cx="13576029" cy="861752"/>
          </a:xfrm>
          <a:prstGeom prst="rect">
            <a:avLst/>
          </a:prstGeom>
        </p:spPr>
        <p:txBody>
          <a:bodyPr wrap="square" lIns="228589" tIns="228589" rIns="228589" bIns="228589">
            <a:spAutoFit/>
          </a:bodyPr>
          <a:lstStyle>
            <a:lvl1pPr marL="0" indent="0">
              <a:buNone/>
              <a:defRPr sz="2600">
                <a:solidFill>
                  <a:schemeClr val="tx1"/>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7" name="Text Placeholder 5"/>
          <p:cNvSpPr>
            <a:spLocks noGrp="1"/>
          </p:cNvSpPr>
          <p:nvPr>
            <p:ph type="body" sz="quarter" idx="27" hasCustomPrompt="1"/>
          </p:nvPr>
        </p:nvSpPr>
        <p:spPr>
          <a:xfrm>
            <a:off x="29395741" y="16799606"/>
            <a:ext cx="13576029" cy="754045"/>
          </a:xfrm>
          <a:prstGeom prst="rect">
            <a:avLst/>
          </a:prstGeom>
          <a:noFill/>
        </p:spPr>
        <p:txBody>
          <a:bodyPr wrap="square" lIns="91436" tIns="91436" rIns="91436" bIns="91436" anchor="ctr" anchorCtr="0">
            <a:spAutoFit/>
          </a:bodyPr>
          <a:lstStyle>
            <a:lvl1pPr marL="0" indent="0" algn="ctr">
              <a:buNone/>
              <a:tabLst/>
              <a:defRPr sz="3700" b="1" u="sng" baseline="0">
                <a:solidFill>
                  <a:schemeClr val="tx1"/>
                </a:solidFill>
              </a:defRPr>
            </a:lvl1pPr>
          </a:lstStyle>
          <a:p>
            <a:pPr lvl="0"/>
            <a:r>
              <a:rPr lang="en-US" dirty="0"/>
              <a:t>(click to add)  REFERENCES</a:t>
            </a:r>
          </a:p>
        </p:txBody>
      </p:sp>
      <p:sp>
        <p:nvSpPr>
          <p:cNvPr id="28" name="Text Placeholder 3"/>
          <p:cNvSpPr>
            <a:spLocks noGrp="1"/>
          </p:cNvSpPr>
          <p:nvPr>
            <p:ph type="body" sz="quarter" idx="28" hasCustomPrompt="1"/>
          </p:nvPr>
        </p:nvSpPr>
        <p:spPr>
          <a:xfrm>
            <a:off x="29390710" y="17579834"/>
            <a:ext cx="13581061" cy="861752"/>
          </a:xfrm>
          <a:prstGeom prst="rect">
            <a:avLst/>
          </a:prstGeom>
        </p:spPr>
        <p:txBody>
          <a:bodyPr wrap="square" lIns="228589" tIns="228589" rIns="228589" bIns="228589">
            <a:spAutoFit/>
          </a:bodyPr>
          <a:lstStyle>
            <a:lvl1pPr marL="0" indent="0">
              <a:buNone/>
              <a:defRPr sz="2600">
                <a:solidFill>
                  <a:schemeClr val="tx1"/>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9" name="Text Placeholder 5"/>
          <p:cNvSpPr>
            <a:spLocks noGrp="1"/>
          </p:cNvSpPr>
          <p:nvPr>
            <p:ph type="body" sz="quarter" idx="29" hasCustomPrompt="1"/>
          </p:nvPr>
        </p:nvSpPr>
        <p:spPr>
          <a:xfrm>
            <a:off x="29395741" y="25268141"/>
            <a:ext cx="13576029"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tx1"/>
                </a:solidFill>
              </a:defRPr>
            </a:lvl1pPr>
          </a:lstStyle>
          <a:p>
            <a:pPr lvl="0"/>
            <a:r>
              <a:rPr lang="en-US" dirty="0"/>
              <a:t>(click to add)  ACKNOWLEDGEMENTS  or  CONTACT</a:t>
            </a:r>
          </a:p>
        </p:txBody>
      </p:sp>
      <p:sp>
        <p:nvSpPr>
          <p:cNvPr id="30" name="Text Placeholder 3"/>
          <p:cNvSpPr>
            <a:spLocks noGrp="1"/>
          </p:cNvSpPr>
          <p:nvPr>
            <p:ph type="body" sz="quarter" idx="30" hasCustomPrompt="1"/>
          </p:nvPr>
        </p:nvSpPr>
        <p:spPr>
          <a:xfrm>
            <a:off x="29395742" y="26048371"/>
            <a:ext cx="13581061" cy="861752"/>
          </a:xfrm>
          <a:prstGeom prst="rect">
            <a:avLst/>
          </a:prstGeom>
        </p:spPr>
        <p:txBody>
          <a:bodyPr wrap="square" lIns="228589" tIns="228589" rIns="228589" bIns="228589">
            <a:spAutoFit/>
          </a:bodyPr>
          <a:lstStyle>
            <a:lvl1pPr marL="0" indent="0">
              <a:buNone/>
              <a:defRPr sz="2600">
                <a:solidFill>
                  <a:schemeClr val="tx1"/>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37" name="Text Placeholder 76">
            <a:extLst>
              <a:ext uri="{FF2B5EF4-FFF2-40B4-BE49-F238E27FC236}">
                <a16:creationId xmlns:a16="http://schemas.microsoft.com/office/drawing/2014/main" id="{4CE62234-A8B9-5C42-BEE6-9B7A16254231}"/>
              </a:ext>
            </a:extLst>
          </p:cNvPr>
          <p:cNvSpPr>
            <a:spLocks noGrp="1"/>
          </p:cNvSpPr>
          <p:nvPr>
            <p:ph type="body" sz="quarter" idx="150" hasCustomPrompt="1"/>
          </p:nvPr>
        </p:nvSpPr>
        <p:spPr>
          <a:xfrm>
            <a:off x="5932593" y="3073871"/>
            <a:ext cx="31998968" cy="811493"/>
          </a:xfrm>
          <a:prstGeom prst="rect">
            <a:avLst/>
          </a:prstGeom>
        </p:spPr>
        <p:txBody>
          <a:bodyPr>
            <a:normAutofit/>
          </a:bodyPr>
          <a:lstStyle>
            <a:lvl1pPr marL="0" indent="0" algn="ctr">
              <a:buFontTx/>
              <a:buNone/>
              <a:defRPr sz="4400">
                <a:solidFill>
                  <a:schemeClr val="bg1"/>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affiliations</a:t>
            </a:r>
          </a:p>
        </p:txBody>
      </p:sp>
      <p:sp>
        <p:nvSpPr>
          <p:cNvPr id="38" name="Text Placeholder 76">
            <a:extLst>
              <a:ext uri="{FF2B5EF4-FFF2-40B4-BE49-F238E27FC236}">
                <a16:creationId xmlns:a16="http://schemas.microsoft.com/office/drawing/2014/main" id="{06F7B857-2D87-4040-9ECD-A0EA5C772BFA}"/>
              </a:ext>
            </a:extLst>
          </p:cNvPr>
          <p:cNvSpPr>
            <a:spLocks noGrp="1"/>
          </p:cNvSpPr>
          <p:nvPr>
            <p:ph type="body" sz="quarter" idx="151" hasCustomPrompt="1"/>
          </p:nvPr>
        </p:nvSpPr>
        <p:spPr>
          <a:xfrm>
            <a:off x="5932593" y="1864506"/>
            <a:ext cx="31998968" cy="1133677"/>
          </a:xfrm>
          <a:prstGeom prst="rect">
            <a:avLst/>
          </a:prstGeom>
        </p:spPr>
        <p:txBody>
          <a:bodyPr anchor="t" anchorCtr="1">
            <a:normAutofit/>
          </a:bodyPr>
          <a:lstStyle>
            <a:lvl1pPr marL="0" indent="0" algn="ctr">
              <a:buFontTx/>
              <a:buNone/>
              <a:defRPr sz="6000" b="1">
                <a:solidFill>
                  <a:schemeClr val="bg1"/>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authors</a:t>
            </a:r>
          </a:p>
        </p:txBody>
      </p:sp>
      <p:sp>
        <p:nvSpPr>
          <p:cNvPr id="39" name="Text Placeholder 76">
            <a:extLst>
              <a:ext uri="{FF2B5EF4-FFF2-40B4-BE49-F238E27FC236}">
                <a16:creationId xmlns:a16="http://schemas.microsoft.com/office/drawing/2014/main" id="{DEF6F92D-C8EB-CA42-94FA-569F2966890A}"/>
              </a:ext>
            </a:extLst>
          </p:cNvPr>
          <p:cNvSpPr>
            <a:spLocks noGrp="1"/>
          </p:cNvSpPr>
          <p:nvPr>
            <p:ph type="body" sz="quarter" idx="153" hasCustomPrompt="1"/>
          </p:nvPr>
        </p:nvSpPr>
        <p:spPr>
          <a:xfrm>
            <a:off x="5932593" y="389601"/>
            <a:ext cx="31998968" cy="1327233"/>
          </a:xfrm>
          <a:prstGeom prst="rect">
            <a:avLst/>
          </a:prstGeom>
        </p:spPr>
        <p:txBody>
          <a:bodyPr anchor="t" anchorCtr="1">
            <a:normAutofit/>
          </a:bodyPr>
          <a:lstStyle>
            <a:lvl1pPr marL="0" indent="0" algn="ctr">
              <a:buFontTx/>
              <a:buNone/>
              <a:defRPr sz="8800" b="1">
                <a:solidFill>
                  <a:schemeClr val="bg1"/>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title</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Without Quick Guides">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459674" y="5503831"/>
            <a:ext cx="10056813" cy="846363"/>
          </a:xfrm>
          <a:prstGeom prst="rect">
            <a:avLst/>
          </a:prstGeom>
        </p:spPr>
        <p:txBody>
          <a:bodyPr wrap="square" lIns="228589" tIns="228589" rIns="228589" bIns="228589">
            <a:spAutoFit/>
          </a:bodyPr>
          <a:lstStyle>
            <a:lvl1pPr marL="0" indent="0">
              <a:buNone/>
              <a:defRPr sz="2500">
                <a:solidFill>
                  <a:schemeClr val="tx1"/>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6" name="Text Placeholder 5"/>
          <p:cNvSpPr>
            <a:spLocks noGrp="1"/>
          </p:cNvSpPr>
          <p:nvPr>
            <p:ph type="body" sz="quarter" idx="11" hasCustomPrompt="1"/>
          </p:nvPr>
        </p:nvSpPr>
        <p:spPr>
          <a:xfrm>
            <a:off x="477827" y="4674099"/>
            <a:ext cx="10048875" cy="754045"/>
          </a:xfrm>
          <a:prstGeom prst="rect">
            <a:avLst/>
          </a:prstGeom>
          <a:noFill/>
        </p:spPr>
        <p:txBody>
          <a:bodyPr lIns="91436" tIns="91436" rIns="91436" bIns="91436" anchor="ctr" anchorCtr="0">
            <a:spAutoFit/>
          </a:bodyPr>
          <a:lstStyle>
            <a:lvl1pPr marL="0" indent="0" algn="ctr">
              <a:buNone/>
              <a:defRPr sz="3700" b="1" u="sng" baseline="0">
                <a:solidFill>
                  <a:schemeClr val="tx1"/>
                </a:solidFill>
              </a:defRPr>
            </a:lvl1pPr>
          </a:lstStyle>
          <a:p>
            <a:pPr lvl="0"/>
            <a:r>
              <a:rPr lang="en-US" dirty="0"/>
              <a:t>(click to edit) INTRODUCTION or ABSTRACT</a:t>
            </a:r>
          </a:p>
        </p:txBody>
      </p:sp>
      <p:sp>
        <p:nvSpPr>
          <p:cNvPr id="20" name="Text Placeholder 5"/>
          <p:cNvSpPr>
            <a:spLocks noGrp="1"/>
          </p:cNvSpPr>
          <p:nvPr>
            <p:ph type="body" sz="quarter" idx="20" hasCustomPrompt="1"/>
          </p:nvPr>
        </p:nvSpPr>
        <p:spPr>
          <a:xfrm>
            <a:off x="477825" y="13337863"/>
            <a:ext cx="10038662"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tx1"/>
                </a:solidFill>
              </a:defRPr>
            </a:lvl1pPr>
          </a:lstStyle>
          <a:p>
            <a:pPr lvl="0"/>
            <a:r>
              <a:rPr lang="en-US" dirty="0"/>
              <a:t>(click to edit)  OBJECTIVES</a:t>
            </a:r>
          </a:p>
        </p:txBody>
      </p:sp>
      <p:sp>
        <p:nvSpPr>
          <p:cNvPr id="21" name="Text Placeholder 3"/>
          <p:cNvSpPr>
            <a:spLocks noGrp="1"/>
          </p:cNvSpPr>
          <p:nvPr>
            <p:ph type="body" sz="quarter" idx="21" hasCustomPrompt="1"/>
          </p:nvPr>
        </p:nvSpPr>
        <p:spPr>
          <a:xfrm>
            <a:off x="11428410" y="5503831"/>
            <a:ext cx="10048874" cy="846363"/>
          </a:xfrm>
          <a:prstGeom prst="rect">
            <a:avLst/>
          </a:prstGeom>
        </p:spPr>
        <p:txBody>
          <a:bodyPr wrap="square" lIns="228589" tIns="228589" rIns="228589" bIns="228589">
            <a:spAutoFit/>
          </a:bodyPr>
          <a:lstStyle>
            <a:lvl1pPr marL="0" indent="0">
              <a:buNone/>
              <a:defRPr sz="2500">
                <a:solidFill>
                  <a:schemeClr val="tx1"/>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2" name="Text Placeholder 5"/>
          <p:cNvSpPr>
            <a:spLocks noGrp="1"/>
          </p:cNvSpPr>
          <p:nvPr>
            <p:ph type="body" sz="quarter" idx="22" hasCustomPrompt="1"/>
          </p:nvPr>
        </p:nvSpPr>
        <p:spPr>
          <a:xfrm>
            <a:off x="11428411" y="4674099"/>
            <a:ext cx="10048875" cy="754045"/>
          </a:xfrm>
          <a:prstGeom prst="rect">
            <a:avLst/>
          </a:prstGeom>
          <a:noFill/>
        </p:spPr>
        <p:txBody>
          <a:bodyPr lIns="91436" tIns="91436" rIns="91436" bIns="91436" anchor="ctr" anchorCtr="0">
            <a:spAutoFit/>
          </a:bodyPr>
          <a:lstStyle>
            <a:lvl1pPr marL="0" indent="0" algn="ctr">
              <a:buNone/>
              <a:defRPr sz="3700" b="1" u="sng" baseline="0">
                <a:solidFill>
                  <a:schemeClr val="tx1"/>
                </a:solidFill>
              </a:defRPr>
            </a:lvl1pPr>
          </a:lstStyle>
          <a:p>
            <a:pPr lvl="0"/>
            <a:r>
              <a:rPr lang="en-US" dirty="0"/>
              <a:t>(click to edit)  MATERIALS &amp; METHODS</a:t>
            </a:r>
          </a:p>
        </p:txBody>
      </p:sp>
      <p:sp>
        <p:nvSpPr>
          <p:cNvPr id="23" name="Text Placeholder 3"/>
          <p:cNvSpPr>
            <a:spLocks noGrp="1"/>
          </p:cNvSpPr>
          <p:nvPr>
            <p:ph type="body" sz="quarter" idx="23" hasCustomPrompt="1"/>
          </p:nvPr>
        </p:nvSpPr>
        <p:spPr>
          <a:xfrm>
            <a:off x="22448845" y="5503831"/>
            <a:ext cx="10048874" cy="846363"/>
          </a:xfrm>
          <a:prstGeom prst="rect">
            <a:avLst/>
          </a:prstGeom>
        </p:spPr>
        <p:txBody>
          <a:bodyPr wrap="square" lIns="228589" tIns="228589" rIns="228589" bIns="228589">
            <a:spAutoFit/>
          </a:bodyPr>
          <a:lstStyle>
            <a:lvl1pPr marL="0" indent="0">
              <a:buNone/>
              <a:defRPr sz="2500">
                <a:solidFill>
                  <a:schemeClr val="tx1"/>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4" name="Text Placeholder 5"/>
          <p:cNvSpPr>
            <a:spLocks noGrp="1"/>
          </p:cNvSpPr>
          <p:nvPr>
            <p:ph type="body" sz="quarter" idx="24" hasCustomPrompt="1"/>
          </p:nvPr>
        </p:nvSpPr>
        <p:spPr>
          <a:xfrm>
            <a:off x="22440906" y="4674099"/>
            <a:ext cx="10058400" cy="754045"/>
          </a:xfrm>
          <a:prstGeom prst="rect">
            <a:avLst/>
          </a:prstGeom>
          <a:noFill/>
        </p:spPr>
        <p:txBody>
          <a:bodyPr lIns="91436" tIns="91436" rIns="91436" bIns="91436" anchor="ctr" anchorCtr="0">
            <a:spAutoFit/>
          </a:bodyPr>
          <a:lstStyle>
            <a:lvl1pPr marL="0" indent="0" algn="ctr">
              <a:buNone/>
              <a:defRPr sz="3700" b="1" u="sng" baseline="0">
                <a:solidFill>
                  <a:schemeClr val="tx1"/>
                </a:solidFill>
              </a:defRPr>
            </a:lvl1pPr>
          </a:lstStyle>
          <a:p>
            <a:pPr lvl="0"/>
            <a:r>
              <a:rPr lang="en-US" dirty="0"/>
              <a:t>(click to edit)  RESULTS</a:t>
            </a:r>
          </a:p>
        </p:txBody>
      </p:sp>
      <p:sp>
        <p:nvSpPr>
          <p:cNvPr id="25" name="Text Placeholder 5"/>
          <p:cNvSpPr>
            <a:spLocks noGrp="1"/>
          </p:cNvSpPr>
          <p:nvPr>
            <p:ph type="body" sz="quarter" idx="25" hasCustomPrompt="1"/>
          </p:nvPr>
        </p:nvSpPr>
        <p:spPr>
          <a:xfrm>
            <a:off x="33422043" y="4674099"/>
            <a:ext cx="10047018"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tx1"/>
                </a:solidFill>
              </a:defRPr>
            </a:lvl1pPr>
          </a:lstStyle>
          <a:p>
            <a:pPr lvl="0"/>
            <a:r>
              <a:rPr lang="en-US" dirty="0"/>
              <a:t>(click to edit)  CONCLUSIONS</a:t>
            </a:r>
          </a:p>
        </p:txBody>
      </p:sp>
      <p:sp>
        <p:nvSpPr>
          <p:cNvPr id="26" name="Text Placeholder 3"/>
          <p:cNvSpPr>
            <a:spLocks noGrp="1"/>
          </p:cNvSpPr>
          <p:nvPr>
            <p:ph type="body" sz="quarter" idx="26" hasCustomPrompt="1"/>
          </p:nvPr>
        </p:nvSpPr>
        <p:spPr>
          <a:xfrm>
            <a:off x="33422043" y="5503831"/>
            <a:ext cx="10047018" cy="846363"/>
          </a:xfrm>
          <a:prstGeom prst="rect">
            <a:avLst/>
          </a:prstGeom>
        </p:spPr>
        <p:txBody>
          <a:bodyPr wrap="square" lIns="228589" tIns="228589" rIns="228589" bIns="228589">
            <a:spAutoFit/>
          </a:bodyPr>
          <a:lstStyle>
            <a:lvl1pPr marL="0" indent="0">
              <a:buNone/>
              <a:defRPr sz="2500">
                <a:solidFill>
                  <a:schemeClr val="tx1"/>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7" name="Text Placeholder 5"/>
          <p:cNvSpPr>
            <a:spLocks noGrp="1"/>
          </p:cNvSpPr>
          <p:nvPr>
            <p:ph type="body" sz="quarter" idx="27" hasCustomPrompt="1"/>
          </p:nvPr>
        </p:nvSpPr>
        <p:spPr>
          <a:xfrm>
            <a:off x="33422043" y="13398088"/>
            <a:ext cx="10047018"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tx1"/>
                </a:solidFill>
              </a:defRPr>
            </a:lvl1pPr>
          </a:lstStyle>
          <a:p>
            <a:pPr lvl="0"/>
            <a:r>
              <a:rPr lang="en-US" dirty="0"/>
              <a:t>(click to edit)  REFERENCES</a:t>
            </a:r>
          </a:p>
        </p:txBody>
      </p:sp>
      <p:sp>
        <p:nvSpPr>
          <p:cNvPr id="28" name="Text Placeholder 3"/>
          <p:cNvSpPr>
            <a:spLocks noGrp="1"/>
          </p:cNvSpPr>
          <p:nvPr>
            <p:ph type="body" sz="quarter" idx="28" hasCustomPrompt="1"/>
          </p:nvPr>
        </p:nvSpPr>
        <p:spPr>
          <a:xfrm>
            <a:off x="33422043" y="14136752"/>
            <a:ext cx="10052050" cy="846363"/>
          </a:xfrm>
          <a:prstGeom prst="rect">
            <a:avLst/>
          </a:prstGeom>
        </p:spPr>
        <p:txBody>
          <a:bodyPr wrap="square" lIns="228589" tIns="228589" rIns="228589" bIns="228589">
            <a:spAutoFit/>
          </a:bodyPr>
          <a:lstStyle>
            <a:lvl1pPr marL="0" indent="0">
              <a:buNone/>
              <a:defRPr sz="2500">
                <a:solidFill>
                  <a:schemeClr val="tx1"/>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9" name="Text Placeholder 5"/>
          <p:cNvSpPr>
            <a:spLocks noGrp="1"/>
          </p:cNvSpPr>
          <p:nvPr>
            <p:ph type="body" sz="quarter" idx="29" hasCustomPrompt="1"/>
          </p:nvPr>
        </p:nvSpPr>
        <p:spPr>
          <a:xfrm>
            <a:off x="33422043" y="24804751"/>
            <a:ext cx="10047018"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tx1"/>
                </a:solidFill>
              </a:defRPr>
            </a:lvl1pPr>
          </a:lstStyle>
          <a:p>
            <a:pPr lvl="0"/>
            <a:r>
              <a:rPr lang="en-US" dirty="0"/>
              <a:t>(click to edit)  ACKNOWLEDGEMENTS or  CONTACT</a:t>
            </a:r>
          </a:p>
        </p:txBody>
      </p:sp>
      <p:sp>
        <p:nvSpPr>
          <p:cNvPr id="30" name="Text Placeholder 3"/>
          <p:cNvSpPr>
            <a:spLocks noGrp="1"/>
          </p:cNvSpPr>
          <p:nvPr>
            <p:ph type="body" sz="quarter" idx="30" hasCustomPrompt="1"/>
          </p:nvPr>
        </p:nvSpPr>
        <p:spPr>
          <a:xfrm>
            <a:off x="33422043" y="25558796"/>
            <a:ext cx="10052050" cy="846363"/>
          </a:xfrm>
          <a:prstGeom prst="rect">
            <a:avLst/>
          </a:prstGeom>
        </p:spPr>
        <p:txBody>
          <a:bodyPr wrap="square" lIns="228589" tIns="228589" rIns="228589" bIns="228589">
            <a:spAutoFit/>
          </a:bodyPr>
          <a:lstStyle>
            <a:lvl1pPr marL="0" indent="0">
              <a:buNone/>
              <a:defRPr sz="2500">
                <a:solidFill>
                  <a:schemeClr val="tx1"/>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60" name="Text Placeholder 3"/>
          <p:cNvSpPr>
            <a:spLocks noGrp="1"/>
          </p:cNvSpPr>
          <p:nvPr>
            <p:ph type="body" sz="quarter" idx="96" hasCustomPrompt="1"/>
          </p:nvPr>
        </p:nvSpPr>
        <p:spPr>
          <a:xfrm>
            <a:off x="459674" y="14076902"/>
            <a:ext cx="10056813" cy="846363"/>
          </a:xfrm>
          <a:prstGeom prst="rect">
            <a:avLst/>
          </a:prstGeom>
        </p:spPr>
        <p:txBody>
          <a:bodyPr wrap="square" lIns="228589" tIns="228589" rIns="228589" bIns="228589">
            <a:spAutoFit/>
          </a:bodyPr>
          <a:lstStyle>
            <a:lvl1pPr marL="0" indent="0">
              <a:buNone/>
              <a:defRPr sz="2500">
                <a:solidFill>
                  <a:schemeClr val="tx1"/>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19" name="Text Placeholder 76">
            <a:extLst>
              <a:ext uri="{FF2B5EF4-FFF2-40B4-BE49-F238E27FC236}">
                <a16:creationId xmlns:a16="http://schemas.microsoft.com/office/drawing/2014/main" id="{76E875DB-924A-7E40-BC3B-C78A241B7941}"/>
              </a:ext>
            </a:extLst>
          </p:cNvPr>
          <p:cNvSpPr>
            <a:spLocks noGrp="1"/>
          </p:cNvSpPr>
          <p:nvPr>
            <p:ph type="body" sz="quarter" idx="150" hasCustomPrompt="1"/>
          </p:nvPr>
        </p:nvSpPr>
        <p:spPr>
          <a:xfrm>
            <a:off x="5932593" y="3073871"/>
            <a:ext cx="31998968" cy="811493"/>
          </a:xfrm>
          <a:prstGeom prst="rect">
            <a:avLst/>
          </a:prstGeom>
        </p:spPr>
        <p:txBody>
          <a:bodyPr>
            <a:normAutofit/>
          </a:bodyPr>
          <a:lstStyle>
            <a:lvl1pPr marL="0" indent="0" algn="ctr">
              <a:buFontTx/>
              <a:buNone/>
              <a:defRPr sz="4400">
                <a:solidFill>
                  <a:schemeClr val="bg1"/>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affiliations</a:t>
            </a:r>
          </a:p>
        </p:txBody>
      </p:sp>
      <p:sp>
        <p:nvSpPr>
          <p:cNvPr id="31" name="Text Placeholder 76">
            <a:extLst>
              <a:ext uri="{FF2B5EF4-FFF2-40B4-BE49-F238E27FC236}">
                <a16:creationId xmlns:a16="http://schemas.microsoft.com/office/drawing/2014/main" id="{83D8C485-82D1-A04A-AA78-C554A9ECB43D}"/>
              </a:ext>
            </a:extLst>
          </p:cNvPr>
          <p:cNvSpPr>
            <a:spLocks noGrp="1"/>
          </p:cNvSpPr>
          <p:nvPr>
            <p:ph type="body" sz="quarter" idx="151" hasCustomPrompt="1"/>
          </p:nvPr>
        </p:nvSpPr>
        <p:spPr>
          <a:xfrm>
            <a:off x="5932593" y="1864506"/>
            <a:ext cx="31998968" cy="1133677"/>
          </a:xfrm>
          <a:prstGeom prst="rect">
            <a:avLst/>
          </a:prstGeom>
        </p:spPr>
        <p:txBody>
          <a:bodyPr anchor="t" anchorCtr="1">
            <a:normAutofit/>
          </a:bodyPr>
          <a:lstStyle>
            <a:lvl1pPr marL="0" indent="0" algn="ctr">
              <a:buFontTx/>
              <a:buNone/>
              <a:defRPr sz="6000" b="1">
                <a:solidFill>
                  <a:schemeClr val="bg1"/>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authors</a:t>
            </a:r>
          </a:p>
        </p:txBody>
      </p:sp>
      <p:sp>
        <p:nvSpPr>
          <p:cNvPr id="32" name="Text Placeholder 76">
            <a:extLst>
              <a:ext uri="{FF2B5EF4-FFF2-40B4-BE49-F238E27FC236}">
                <a16:creationId xmlns:a16="http://schemas.microsoft.com/office/drawing/2014/main" id="{CBC470FB-9A4D-1549-9DD0-8846678DDA54}"/>
              </a:ext>
            </a:extLst>
          </p:cNvPr>
          <p:cNvSpPr>
            <a:spLocks noGrp="1"/>
          </p:cNvSpPr>
          <p:nvPr>
            <p:ph type="body" sz="quarter" idx="153" hasCustomPrompt="1"/>
          </p:nvPr>
        </p:nvSpPr>
        <p:spPr>
          <a:xfrm>
            <a:off x="5932593" y="389601"/>
            <a:ext cx="31998968" cy="1327233"/>
          </a:xfrm>
          <a:prstGeom prst="rect">
            <a:avLst/>
          </a:prstGeom>
        </p:spPr>
        <p:txBody>
          <a:bodyPr anchor="t" anchorCtr="1">
            <a:normAutofit/>
          </a:bodyPr>
          <a:lstStyle>
            <a:lvl1pPr marL="0" indent="0" algn="ctr">
              <a:buFontTx/>
              <a:buNone/>
              <a:defRPr sz="8800" b="1">
                <a:solidFill>
                  <a:schemeClr val="bg1"/>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title</a:t>
            </a:r>
          </a:p>
        </p:txBody>
      </p:sp>
    </p:spTree>
    <p:extLst>
      <p:ext uri="{BB962C8B-B14F-4D97-AF65-F5344CB8AC3E}">
        <p14:creationId xmlns:p14="http://schemas.microsoft.com/office/powerpoint/2010/main" val="22791022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rifold - Wide Center">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465276" y="5627417"/>
            <a:ext cx="10056813" cy="846363"/>
          </a:xfrm>
          <a:prstGeom prst="rect">
            <a:avLst/>
          </a:prstGeom>
        </p:spPr>
        <p:txBody>
          <a:bodyPr wrap="square" lIns="228589" tIns="228589" rIns="228589" bIns="228589">
            <a:spAutoFit/>
          </a:bodyPr>
          <a:lstStyle>
            <a:lvl1pPr marL="0" indent="0">
              <a:buNone/>
              <a:defRPr sz="2500">
                <a:solidFill>
                  <a:schemeClr val="tx1"/>
                </a:solidFill>
                <a:latin typeface="Trebuchet MS" pitchFamily="34"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Enter your text here</a:t>
            </a:r>
          </a:p>
        </p:txBody>
      </p:sp>
      <p:sp>
        <p:nvSpPr>
          <p:cNvPr id="6" name="Text Placeholder 5"/>
          <p:cNvSpPr>
            <a:spLocks noGrp="1"/>
          </p:cNvSpPr>
          <p:nvPr>
            <p:ph type="body" sz="quarter" idx="11" hasCustomPrompt="1"/>
          </p:nvPr>
        </p:nvSpPr>
        <p:spPr>
          <a:xfrm>
            <a:off x="483429" y="4764059"/>
            <a:ext cx="10048875" cy="754045"/>
          </a:xfrm>
          <a:prstGeom prst="rect">
            <a:avLst/>
          </a:prstGeom>
          <a:noFill/>
        </p:spPr>
        <p:txBody>
          <a:bodyPr lIns="91436" tIns="91436" rIns="91436" bIns="91436" anchor="ctr" anchorCtr="0">
            <a:spAutoFit/>
          </a:bodyPr>
          <a:lstStyle>
            <a:lvl1pPr marL="0" indent="0" algn="ctr">
              <a:buNone/>
              <a:defRPr sz="3700" b="1" u="sng" baseline="0">
                <a:solidFill>
                  <a:schemeClr val="tx1"/>
                </a:solidFill>
              </a:defRPr>
            </a:lvl1pPr>
          </a:lstStyle>
          <a:p>
            <a:pPr lvl="0"/>
            <a:r>
              <a:rPr lang="en-US" dirty="0"/>
              <a:t>(click to add) INTRODUCTION or ABSTRACT</a:t>
            </a:r>
          </a:p>
        </p:txBody>
      </p:sp>
      <p:sp>
        <p:nvSpPr>
          <p:cNvPr id="19" name="Text Placeholder 3"/>
          <p:cNvSpPr>
            <a:spLocks noGrp="1"/>
          </p:cNvSpPr>
          <p:nvPr>
            <p:ph type="body" sz="quarter" idx="19" hasCustomPrompt="1"/>
          </p:nvPr>
        </p:nvSpPr>
        <p:spPr>
          <a:xfrm>
            <a:off x="463686" y="14458954"/>
            <a:ext cx="10058400" cy="846363"/>
          </a:xfrm>
          <a:prstGeom prst="rect">
            <a:avLst/>
          </a:prstGeom>
        </p:spPr>
        <p:txBody>
          <a:bodyPr wrap="square" lIns="228589" tIns="228589" rIns="228589" bIns="228589">
            <a:spAutoFit/>
          </a:bodyPr>
          <a:lstStyle>
            <a:lvl1pPr marL="0" indent="0">
              <a:buNone/>
              <a:defRPr sz="2500">
                <a:solidFill>
                  <a:schemeClr val="tx1"/>
                </a:solidFill>
                <a:latin typeface="Trebuchet MS" pitchFamily="34"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Enter your text here</a:t>
            </a:r>
          </a:p>
        </p:txBody>
      </p:sp>
      <p:sp>
        <p:nvSpPr>
          <p:cNvPr id="20" name="Text Placeholder 5"/>
          <p:cNvSpPr>
            <a:spLocks noGrp="1"/>
          </p:cNvSpPr>
          <p:nvPr>
            <p:ph type="body" sz="quarter" idx="20" hasCustomPrompt="1"/>
          </p:nvPr>
        </p:nvSpPr>
        <p:spPr>
          <a:xfrm>
            <a:off x="483427" y="13627705"/>
            <a:ext cx="10050462"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tx1"/>
                </a:solidFill>
              </a:defRPr>
            </a:lvl1pPr>
          </a:lstStyle>
          <a:p>
            <a:pPr lvl="0"/>
            <a:r>
              <a:rPr lang="en-US" dirty="0"/>
              <a:t>(click to add)  OBJECTIVES</a:t>
            </a:r>
          </a:p>
        </p:txBody>
      </p:sp>
      <p:sp>
        <p:nvSpPr>
          <p:cNvPr id="21" name="Text Placeholder 3"/>
          <p:cNvSpPr>
            <a:spLocks noGrp="1"/>
          </p:cNvSpPr>
          <p:nvPr>
            <p:ph type="body" sz="quarter" idx="21" hasCustomPrompt="1"/>
          </p:nvPr>
        </p:nvSpPr>
        <p:spPr>
          <a:xfrm>
            <a:off x="11587163" y="5574635"/>
            <a:ext cx="20720048" cy="846363"/>
          </a:xfrm>
          <a:prstGeom prst="rect">
            <a:avLst/>
          </a:prstGeom>
        </p:spPr>
        <p:txBody>
          <a:bodyPr wrap="square" lIns="228589" tIns="228589" rIns="228589" bIns="228589">
            <a:spAutoFit/>
          </a:bodyPr>
          <a:lstStyle>
            <a:lvl1pPr marL="0" indent="0">
              <a:buNone/>
              <a:defRPr sz="2500">
                <a:solidFill>
                  <a:schemeClr val="tx1"/>
                </a:solidFill>
                <a:latin typeface="Trebuchet MS" pitchFamily="34"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Enter your text here</a:t>
            </a:r>
          </a:p>
        </p:txBody>
      </p:sp>
      <p:sp>
        <p:nvSpPr>
          <p:cNvPr id="22" name="Text Placeholder 5"/>
          <p:cNvSpPr>
            <a:spLocks noGrp="1"/>
          </p:cNvSpPr>
          <p:nvPr>
            <p:ph type="body" sz="quarter" idx="22" hasCustomPrompt="1"/>
          </p:nvPr>
        </p:nvSpPr>
        <p:spPr>
          <a:xfrm>
            <a:off x="11587164" y="4719215"/>
            <a:ext cx="20720050"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tx1"/>
                </a:solidFill>
              </a:defRPr>
            </a:lvl1pPr>
          </a:lstStyle>
          <a:p>
            <a:pPr lvl="0"/>
            <a:r>
              <a:rPr lang="en-US" dirty="0"/>
              <a:t>(click to add)  MATERIALS &amp; METHODS</a:t>
            </a:r>
          </a:p>
        </p:txBody>
      </p:sp>
      <p:sp>
        <p:nvSpPr>
          <p:cNvPr id="23" name="Text Placeholder 3"/>
          <p:cNvSpPr>
            <a:spLocks noGrp="1"/>
          </p:cNvSpPr>
          <p:nvPr>
            <p:ph type="body" sz="quarter" idx="23" hasCustomPrompt="1"/>
          </p:nvPr>
        </p:nvSpPr>
        <p:spPr>
          <a:xfrm>
            <a:off x="11587164" y="21266886"/>
            <a:ext cx="20720050" cy="846363"/>
          </a:xfrm>
          <a:prstGeom prst="rect">
            <a:avLst/>
          </a:prstGeom>
        </p:spPr>
        <p:txBody>
          <a:bodyPr wrap="square" lIns="228589" tIns="228589" rIns="228589" bIns="228589">
            <a:spAutoFit/>
          </a:bodyPr>
          <a:lstStyle>
            <a:lvl1pPr marL="0" indent="0">
              <a:buNone/>
              <a:defRPr sz="2500">
                <a:solidFill>
                  <a:schemeClr val="tx1"/>
                </a:solidFill>
                <a:latin typeface="Trebuchet MS" pitchFamily="34"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Enter your text here</a:t>
            </a:r>
          </a:p>
        </p:txBody>
      </p:sp>
      <p:sp>
        <p:nvSpPr>
          <p:cNvPr id="24" name="Text Placeholder 5"/>
          <p:cNvSpPr>
            <a:spLocks noGrp="1"/>
          </p:cNvSpPr>
          <p:nvPr>
            <p:ph type="body" sz="quarter" idx="24" hasCustomPrompt="1"/>
          </p:nvPr>
        </p:nvSpPr>
        <p:spPr>
          <a:xfrm>
            <a:off x="11587162" y="20445094"/>
            <a:ext cx="20720050"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tx1"/>
                </a:solidFill>
              </a:defRPr>
            </a:lvl1pPr>
          </a:lstStyle>
          <a:p>
            <a:pPr lvl="0"/>
            <a:r>
              <a:rPr lang="en-US" dirty="0"/>
              <a:t>(click to add)  RESULTS</a:t>
            </a:r>
          </a:p>
        </p:txBody>
      </p:sp>
      <p:sp>
        <p:nvSpPr>
          <p:cNvPr id="25" name="Text Placeholder 5"/>
          <p:cNvSpPr>
            <a:spLocks noGrp="1"/>
          </p:cNvSpPr>
          <p:nvPr>
            <p:ph type="body" sz="quarter" idx="25" hasCustomPrompt="1"/>
          </p:nvPr>
        </p:nvSpPr>
        <p:spPr>
          <a:xfrm>
            <a:off x="33355721" y="4719215"/>
            <a:ext cx="10047018"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tx1"/>
                </a:solidFill>
              </a:defRPr>
            </a:lvl1pPr>
          </a:lstStyle>
          <a:p>
            <a:pPr lvl="0"/>
            <a:r>
              <a:rPr lang="en-US" dirty="0"/>
              <a:t>(click to add) CONCLUSIONS</a:t>
            </a:r>
          </a:p>
        </p:txBody>
      </p:sp>
      <p:sp>
        <p:nvSpPr>
          <p:cNvPr id="26" name="Text Placeholder 3"/>
          <p:cNvSpPr>
            <a:spLocks noGrp="1"/>
          </p:cNvSpPr>
          <p:nvPr>
            <p:ph type="body" sz="quarter" idx="26" hasCustomPrompt="1"/>
          </p:nvPr>
        </p:nvSpPr>
        <p:spPr>
          <a:xfrm>
            <a:off x="33355721" y="5582573"/>
            <a:ext cx="10047018" cy="846363"/>
          </a:xfrm>
          <a:prstGeom prst="rect">
            <a:avLst/>
          </a:prstGeom>
        </p:spPr>
        <p:txBody>
          <a:bodyPr wrap="square" lIns="228589" tIns="228589" rIns="228589" bIns="228589">
            <a:spAutoFit/>
          </a:bodyPr>
          <a:lstStyle>
            <a:lvl1pPr marL="0" indent="0">
              <a:buNone/>
              <a:defRPr sz="2500">
                <a:solidFill>
                  <a:schemeClr val="tx1"/>
                </a:solidFill>
                <a:latin typeface="Trebuchet MS" pitchFamily="34"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Enter your text here</a:t>
            </a:r>
          </a:p>
        </p:txBody>
      </p:sp>
      <p:sp>
        <p:nvSpPr>
          <p:cNvPr id="27" name="Text Placeholder 5"/>
          <p:cNvSpPr>
            <a:spLocks noGrp="1"/>
          </p:cNvSpPr>
          <p:nvPr>
            <p:ph type="body" sz="quarter" idx="27" hasCustomPrompt="1"/>
          </p:nvPr>
        </p:nvSpPr>
        <p:spPr>
          <a:xfrm>
            <a:off x="33355721" y="13643086"/>
            <a:ext cx="10047018"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tx1"/>
                </a:solidFill>
              </a:defRPr>
            </a:lvl1pPr>
          </a:lstStyle>
          <a:p>
            <a:pPr lvl="0"/>
            <a:r>
              <a:rPr lang="en-US" dirty="0"/>
              <a:t>(click to add) REFERENCES</a:t>
            </a:r>
          </a:p>
        </p:txBody>
      </p:sp>
      <p:sp>
        <p:nvSpPr>
          <p:cNvPr id="28" name="Text Placeholder 3"/>
          <p:cNvSpPr>
            <a:spLocks noGrp="1"/>
          </p:cNvSpPr>
          <p:nvPr>
            <p:ph type="body" sz="quarter" idx="28" hasCustomPrompt="1"/>
          </p:nvPr>
        </p:nvSpPr>
        <p:spPr>
          <a:xfrm>
            <a:off x="33355721" y="14381750"/>
            <a:ext cx="10052050" cy="846363"/>
          </a:xfrm>
          <a:prstGeom prst="rect">
            <a:avLst/>
          </a:prstGeom>
        </p:spPr>
        <p:txBody>
          <a:bodyPr wrap="square" lIns="228589" tIns="228589" rIns="228589" bIns="228589">
            <a:spAutoFit/>
          </a:bodyPr>
          <a:lstStyle>
            <a:lvl1pPr marL="0" indent="0">
              <a:buNone/>
              <a:defRPr sz="2500">
                <a:solidFill>
                  <a:schemeClr val="tx1"/>
                </a:solidFill>
                <a:latin typeface="Trebuchet MS" pitchFamily="34"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Enter your text here</a:t>
            </a:r>
          </a:p>
        </p:txBody>
      </p:sp>
      <p:sp>
        <p:nvSpPr>
          <p:cNvPr id="29" name="Text Placeholder 5"/>
          <p:cNvSpPr>
            <a:spLocks noGrp="1"/>
          </p:cNvSpPr>
          <p:nvPr>
            <p:ph type="body" sz="quarter" idx="29" hasCustomPrompt="1"/>
          </p:nvPr>
        </p:nvSpPr>
        <p:spPr>
          <a:xfrm>
            <a:off x="33355721" y="25040224"/>
            <a:ext cx="10047018"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tx1"/>
                </a:solidFill>
              </a:defRPr>
            </a:lvl1pPr>
          </a:lstStyle>
          <a:p>
            <a:pPr lvl="0"/>
            <a:r>
              <a:rPr lang="en-US" dirty="0"/>
              <a:t>(click to add)  ACKNOWLEDGEMENTS or CONTACT</a:t>
            </a:r>
          </a:p>
        </p:txBody>
      </p:sp>
      <p:sp>
        <p:nvSpPr>
          <p:cNvPr id="30" name="Text Placeholder 3"/>
          <p:cNvSpPr>
            <a:spLocks noGrp="1"/>
          </p:cNvSpPr>
          <p:nvPr>
            <p:ph type="body" sz="quarter" idx="30" hasCustomPrompt="1"/>
          </p:nvPr>
        </p:nvSpPr>
        <p:spPr>
          <a:xfrm>
            <a:off x="33355721" y="25807122"/>
            <a:ext cx="10052050" cy="846363"/>
          </a:xfrm>
          <a:prstGeom prst="rect">
            <a:avLst/>
          </a:prstGeom>
        </p:spPr>
        <p:txBody>
          <a:bodyPr wrap="square" lIns="228589" tIns="228589" rIns="228589" bIns="228589">
            <a:spAutoFit/>
          </a:bodyPr>
          <a:lstStyle>
            <a:lvl1pPr marL="0" indent="0">
              <a:buNone/>
              <a:defRPr sz="2500">
                <a:solidFill>
                  <a:schemeClr val="tx1"/>
                </a:solidFill>
                <a:latin typeface="Trebuchet MS" pitchFamily="34"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Enter your text here</a:t>
            </a:r>
          </a:p>
        </p:txBody>
      </p:sp>
      <p:sp>
        <p:nvSpPr>
          <p:cNvPr id="31" name="Text Placeholder 76">
            <a:extLst>
              <a:ext uri="{FF2B5EF4-FFF2-40B4-BE49-F238E27FC236}">
                <a16:creationId xmlns:a16="http://schemas.microsoft.com/office/drawing/2014/main" id="{B6DE2136-7A06-9640-AC63-608DDA9A8053}"/>
              </a:ext>
            </a:extLst>
          </p:cNvPr>
          <p:cNvSpPr>
            <a:spLocks noGrp="1"/>
          </p:cNvSpPr>
          <p:nvPr>
            <p:ph type="body" sz="quarter" idx="150" hasCustomPrompt="1"/>
          </p:nvPr>
        </p:nvSpPr>
        <p:spPr>
          <a:xfrm>
            <a:off x="10972800" y="2998183"/>
            <a:ext cx="21945602" cy="887181"/>
          </a:xfrm>
          <a:prstGeom prst="rect">
            <a:avLst/>
          </a:prstGeom>
        </p:spPr>
        <p:txBody>
          <a:bodyPr>
            <a:normAutofit/>
          </a:bodyPr>
          <a:lstStyle>
            <a:lvl1pPr marL="0" indent="0" algn="ctr">
              <a:buFontTx/>
              <a:buNone/>
              <a:defRPr sz="4400">
                <a:solidFill>
                  <a:schemeClr val="bg1"/>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affiliations</a:t>
            </a:r>
          </a:p>
        </p:txBody>
      </p:sp>
      <p:sp>
        <p:nvSpPr>
          <p:cNvPr id="32" name="Text Placeholder 76">
            <a:extLst>
              <a:ext uri="{FF2B5EF4-FFF2-40B4-BE49-F238E27FC236}">
                <a16:creationId xmlns:a16="http://schemas.microsoft.com/office/drawing/2014/main" id="{A84C77E4-7E5C-1143-834F-F3FC329197F1}"/>
              </a:ext>
            </a:extLst>
          </p:cNvPr>
          <p:cNvSpPr>
            <a:spLocks noGrp="1"/>
          </p:cNvSpPr>
          <p:nvPr>
            <p:ph type="body" sz="quarter" idx="151" hasCustomPrompt="1"/>
          </p:nvPr>
        </p:nvSpPr>
        <p:spPr>
          <a:xfrm>
            <a:off x="10972799" y="1864506"/>
            <a:ext cx="21907501" cy="1133677"/>
          </a:xfrm>
          <a:prstGeom prst="rect">
            <a:avLst/>
          </a:prstGeom>
        </p:spPr>
        <p:txBody>
          <a:bodyPr anchor="t" anchorCtr="1">
            <a:normAutofit/>
          </a:bodyPr>
          <a:lstStyle>
            <a:lvl1pPr marL="0" indent="0" algn="ctr">
              <a:buFontTx/>
              <a:buNone/>
              <a:defRPr sz="6000" b="1">
                <a:solidFill>
                  <a:schemeClr val="bg1"/>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authors</a:t>
            </a:r>
          </a:p>
        </p:txBody>
      </p:sp>
      <p:sp>
        <p:nvSpPr>
          <p:cNvPr id="33" name="Text Placeholder 76">
            <a:extLst>
              <a:ext uri="{FF2B5EF4-FFF2-40B4-BE49-F238E27FC236}">
                <a16:creationId xmlns:a16="http://schemas.microsoft.com/office/drawing/2014/main" id="{2FB55FAA-40D2-C542-AD36-F712E24983F2}"/>
              </a:ext>
            </a:extLst>
          </p:cNvPr>
          <p:cNvSpPr>
            <a:spLocks noGrp="1"/>
          </p:cNvSpPr>
          <p:nvPr>
            <p:ph type="body" sz="quarter" idx="153" hasCustomPrompt="1"/>
          </p:nvPr>
        </p:nvSpPr>
        <p:spPr>
          <a:xfrm>
            <a:off x="10972799" y="389601"/>
            <a:ext cx="21907501" cy="1327233"/>
          </a:xfrm>
          <a:prstGeom prst="rect">
            <a:avLst/>
          </a:prstGeom>
        </p:spPr>
        <p:txBody>
          <a:bodyPr anchor="t" anchorCtr="1">
            <a:normAutofit/>
          </a:bodyPr>
          <a:lstStyle>
            <a:lvl1pPr marL="0" indent="0" algn="ctr">
              <a:buFontTx/>
              <a:buNone/>
              <a:defRPr sz="8800" b="1">
                <a:solidFill>
                  <a:schemeClr val="bg1"/>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title</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Without Quick Guides">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459674" y="5503831"/>
            <a:ext cx="10056813" cy="846363"/>
          </a:xfrm>
          <a:prstGeom prst="rect">
            <a:avLst/>
          </a:prstGeom>
        </p:spPr>
        <p:txBody>
          <a:bodyPr wrap="square" lIns="228589" tIns="228589" rIns="228589" bIns="228589">
            <a:spAutoFit/>
          </a:bodyPr>
          <a:lstStyle>
            <a:lvl1pPr marL="0" indent="0">
              <a:buNone/>
              <a:defRPr sz="2500">
                <a:solidFill>
                  <a:schemeClr val="tx1"/>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6" name="Text Placeholder 5"/>
          <p:cNvSpPr>
            <a:spLocks noGrp="1"/>
          </p:cNvSpPr>
          <p:nvPr>
            <p:ph type="body" sz="quarter" idx="11" hasCustomPrompt="1"/>
          </p:nvPr>
        </p:nvSpPr>
        <p:spPr>
          <a:xfrm>
            <a:off x="477827" y="4674099"/>
            <a:ext cx="10048875" cy="754045"/>
          </a:xfrm>
          <a:prstGeom prst="rect">
            <a:avLst/>
          </a:prstGeom>
          <a:noFill/>
        </p:spPr>
        <p:txBody>
          <a:bodyPr lIns="91436" tIns="91436" rIns="91436" bIns="91436" anchor="ctr" anchorCtr="0">
            <a:spAutoFit/>
          </a:bodyPr>
          <a:lstStyle>
            <a:lvl1pPr marL="0" indent="0" algn="ctr">
              <a:buNone/>
              <a:defRPr sz="3700" b="1" u="sng" baseline="0">
                <a:solidFill>
                  <a:schemeClr val="tx1"/>
                </a:solidFill>
              </a:defRPr>
            </a:lvl1pPr>
          </a:lstStyle>
          <a:p>
            <a:pPr lvl="0"/>
            <a:r>
              <a:rPr lang="en-US" dirty="0"/>
              <a:t>(click to edit) INTRODUCTION or ABSTRACT</a:t>
            </a:r>
          </a:p>
        </p:txBody>
      </p:sp>
      <p:sp>
        <p:nvSpPr>
          <p:cNvPr id="20" name="Text Placeholder 5"/>
          <p:cNvSpPr>
            <a:spLocks noGrp="1"/>
          </p:cNvSpPr>
          <p:nvPr>
            <p:ph type="body" sz="quarter" idx="20" hasCustomPrompt="1"/>
          </p:nvPr>
        </p:nvSpPr>
        <p:spPr>
          <a:xfrm>
            <a:off x="477825" y="13337863"/>
            <a:ext cx="10038662"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tx1"/>
                </a:solidFill>
              </a:defRPr>
            </a:lvl1pPr>
          </a:lstStyle>
          <a:p>
            <a:pPr lvl="0"/>
            <a:r>
              <a:rPr lang="en-US" dirty="0"/>
              <a:t>(click to edit)  OBJECTIVES</a:t>
            </a:r>
          </a:p>
        </p:txBody>
      </p:sp>
      <p:sp>
        <p:nvSpPr>
          <p:cNvPr id="21" name="Text Placeholder 3"/>
          <p:cNvSpPr>
            <a:spLocks noGrp="1"/>
          </p:cNvSpPr>
          <p:nvPr>
            <p:ph type="body" sz="quarter" idx="21" hasCustomPrompt="1"/>
          </p:nvPr>
        </p:nvSpPr>
        <p:spPr>
          <a:xfrm>
            <a:off x="11428410" y="5503831"/>
            <a:ext cx="10048874" cy="846363"/>
          </a:xfrm>
          <a:prstGeom prst="rect">
            <a:avLst/>
          </a:prstGeom>
        </p:spPr>
        <p:txBody>
          <a:bodyPr wrap="square" lIns="228589" tIns="228589" rIns="228589" bIns="228589">
            <a:spAutoFit/>
          </a:bodyPr>
          <a:lstStyle>
            <a:lvl1pPr marL="0" indent="0">
              <a:buNone/>
              <a:defRPr sz="2500">
                <a:solidFill>
                  <a:schemeClr val="tx1"/>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2" name="Text Placeholder 5"/>
          <p:cNvSpPr>
            <a:spLocks noGrp="1"/>
          </p:cNvSpPr>
          <p:nvPr>
            <p:ph type="body" sz="quarter" idx="22" hasCustomPrompt="1"/>
          </p:nvPr>
        </p:nvSpPr>
        <p:spPr>
          <a:xfrm>
            <a:off x="11428411" y="4674099"/>
            <a:ext cx="10048875" cy="754045"/>
          </a:xfrm>
          <a:prstGeom prst="rect">
            <a:avLst/>
          </a:prstGeom>
          <a:noFill/>
        </p:spPr>
        <p:txBody>
          <a:bodyPr lIns="91436" tIns="91436" rIns="91436" bIns="91436" anchor="ctr" anchorCtr="0">
            <a:spAutoFit/>
          </a:bodyPr>
          <a:lstStyle>
            <a:lvl1pPr marL="0" indent="0" algn="ctr">
              <a:buNone/>
              <a:defRPr sz="3700" b="1" u="sng" baseline="0">
                <a:solidFill>
                  <a:schemeClr val="tx1"/>
                </a:solidFill>
              </a:defRPr>
            </a:lvl1pPr>
          </a:lstStyle>
          <a:p>
            <a:pPr lvl="0"/>
            <a:r>
              <a:rPr lang="en-US" dirty="0"/>
              <a:t>(click to edit)  MATERIALS &amp; METHODS</a:t>
            </a:r>
          </a:p>
        </p:txBody>
      </p:sp>
      <p:sp>
        <p:nvSpPr>
          <p:cNvPr id="23" name="Text Placeholder 3"/>
          <p:cNvSpPr>
            <a:spLocks noGrp="1"/>
          </p:cNvSpPr>
          <p:nvPr>
            <p:ph type="body" sz="quarter" idx="23" hasCustomPrompt="1"/>
          </p:nvPr>
        </p:nvSpPr>
        <p:spPr>
          <a:xfrm>
            <a:off x="22448845" y="5503831"/>
            <a:ext cx="10048874" cy="846363"/>
          </a:xfrm>
          <a:prstGeom prst="rect">
            <a:avLst/>
          </a:prstGeom>
        </p:spPr>
        <p:txBody>
          <a:bodyPr wrap="square" lIns="228589" tIns="228589" rIns="228589" bIns="228589">
            <a:spAutoFit/>
          </a:bodyPr>
          <a:lstStyle>
            <a:lvl1pPr marL="0" indent="0">
              <a:buNone/>
              <a:defRPr sz="2500">
                <a:solidFill>
                  <a:schemeClr val="tx1"/>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4" name="Text Placeholder 5"/>
          <p:cNvSpPr>
            <a:spLocks noGrp="1"/>
          </p:cNvSpPr>
          <p:nvPr>
            <p:ph type="body" sz="quarter" idx="24" hasCustomPrompt="1"/>
          </p:nvPr>
        </p:nvSpPr>
        <p:spPr>
          <a:xfrm>
            <a:off x="22440906" y="4674099"/>
            <a:ext cx="10058400" cy="754045"/>
          </a:xfrm>
          <a:prstGeom prst="rect">
            <a:avLst/>
          </a:prstGeom>
          <a:noFill/>
        </p:spPr>
        <p:txBody>
          <a:bodyPr lIns="91436" tIns="91436" rIns="91436" bIns="91436" anchor="ctr" anchorCtr="0">
            <a:spAutoFit/>
          </a:bodyPr>
          <a:lstStyle>
            <a:lvl1pPr marL="0" indent="0" algn="ctr">
              <a:buNone/>
              <a:defRPr sz="3700" b="1" u="sng" baseline="0">
                <a:solidFill>
                  <a:schemeClr val="tx1"/>
                </a:solidFill>
              </a:defRPr>
            </a:lvl1pPr>
          </a:lstStyle>
          <a:p>
            <a:pPr lvl="0"/>
            <a:r>
              <a:rPr lang="en-US" dirty="0"/>
              <a:t>(click to edit)  RESULTS</a:t>
            </a:r>
          </a:p>
        </p:txBody>
      </p:sp>
      <p:sp>
        <p:nvSpPr>
          <p:cNvPr id="25" name="Text Placeholder 5"/>
          <p:cNvSpPr>
            <a:spLocks noGrp="1"/>
          </p:cNvSpPr>
          <p:nvPr>
            <p:ph type="body" sz="quarter" idx="25" hasCustomPrompt="1"/>
          </p:nvPr>
        </p:nvSpPr>
        <p:spPr>
          <a:xfrm>
            <a:off x="33422043" y="4674099"/>
            <a:ext cx="10047018"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tx1"/>
                </a:solidFill>
              </a:defRPr>
            </a:lvl1pPr>
          </a:lstStyle>
          <a:p>
            <a:pPr lvl="0"/>
            <a:r>
              <a:rPr lang="en-US" dirty="0"/>
              <a:t>(click to edit)  CONCLUSIONS</a:t>
            </a:r>
          </a:p>
        </p:txBody>
      </p:sp>
      <p:sp>
        <p:nvSpPr>
          <p:cNvPr id="26" name="Text Placeholder 3"/>
          <p:cNvSpPr>
            <a:spLocks noGrp="1"/>
          </p:cNvSpPr>
          <p:nvPr>
            <p:ph type="body" sz="quarter" idx="26" hasCustomPrompt="1"/>
          </p:nvPr>
        </p:nvSpPr>
        <p:spPr>
          <a:xfrm>
            <a:off x="33422043" y="5503831"/>
            <a:ext cx="10047018" cy="846363"/>
          </a:xfrm>
          <a:prstGeom prst="rect">
            <a:avLst/>
          </a:prstGeom>
        </p:spPr>
        <p:txBody>
          <a:bodyPr wrap="square" lIns="228589" tIns="228589" rIns="228589" bIns="228589">
            <a:spAutoFit/>
          </a:bodyPr>
          <a:lstStyle>
            <a:lvl1pPr marL="0" indent="0">
              <a:buNone/>
              <a:defRPr sz="2500">
                <a:solidFill>
                  <a:schemeClr val="tx1"/>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7" name="Text Placeholder 5"/>
          <p:cNvSpPr>
            <a:spLocks noGrp="1"/>
          </p:cNvSpPr>
          <p:nvPr>
            <p:ph type="body" sz="quarter" idx="27" hasCustomPrompt="1"/>
          </p:nvPr>
        </p:nvSpPr>
        <p:spPr>
          <a:xfrm>
            <a:off x="33422043" y="13398088"/>
            <a:ext cx="10047018"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tx1"/>
                </a:solidFill>
              </a:defRPr>
            </a:lvl1pPr>
          </a:lstStyle>
          <a:p>
            <a:pPr lvl="0"/>
            <a:r>
              <a:rPr lang="en-US" dirty="0"/>
              <a:t>(click to edit)  REFERENCES</a:t>
            </a:r>
          </a:p>
        </p:txBody>
      </p:sp>
      <p:sp>
        <p:nvSpPr>
          <p:cNvPr id="28" name="Text Placeholder 3"/>
          <p:cNvSpPr>
            <a:spLocks noGrp="1"/>
          </p:cNvSpPr>
          <p:nvPr>
            <p:ph type="body" sz="quarter" idx="28" hasCustomPrompt="1"/>
          </p:nvPr>
        </p:nvSpPr>
        <p:spPr>
          <a:xfrm>
            <a:off x="33422043" y="14136752"/>
            <a:ext cx="10052050" cy="846363"/>
          </a:xfrm>
          <a:prstGeom prst="rect">
            <a:avLst/>
          </a:prstGeom>
        </p:spPr>
        <p:txBody>
          <a:bodyPr wrap="square" lIns="228589" tIns="228589" rIns="228589" bIns="228589">
            <a:spAutoFit/>
          </a:bodyPr>
          <a:lstStyle>
            <a:lvl1pPr marL="0" indent="0">
              <a:buNone/>
              <a:defRPr sz="2500">
                <a:solidFill>
                  <a:schemeClr val="tx1"/>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9" name="Text Placeholder 5"/>
          <p:cNvSpPr>
            <a:spLocks noGrp="1"/>
          </p:cNvSpPr>
          <p:nvPr>
            <p:ph type="body" sz="quarter" idx="29" hasCustomPrompt="1"/>
          </p:nvPr>
        </p:nvSpPr>
        <p:spPr>
          <a:xfrm>
            <a:off x="33422043" y="24804751"/>
            <a:ext cx="10047018"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tx1"/>
                </a:solidFill>
              </a:defRPr>
            </a:lvl1pPr>
          </a:lstStyle>
          <a:p>
            <a:pPr lvl="0"/>
            <a:r>
              <a:rPr lang="en-US" dirty="0"/>
              <a:t>(click to edit)  ACKNOWLEDGEMENTS or  CONTACT</a:t>
            </a:r>
          </a:p>
        </p:txBody>
      </p:sp>
      <p:sp>
        <p:nvSpPr>
          <p:cNvPr id="30" name="Text Placeholder 3"/>
          <p:cNvSpPr>
            <a:spLocks noGrp="1"/>
          </p:cNvSpPr>
          <p:nvPr>
            <p:ph type="body" sz="quarter" idx="30" hasCustomPrompt="1"/>
          </p:nvPr>
        </p:nvSpPr>
        <p:spPr>
          <a:xfrm>
            <a:off x="33422043" y="25558796"/>
            <a:ext cx="10052050" cy="846363"/>
          </a:xfrm>
          <a:prstGeom prst="rect">
            <a:avLst/>
          </a:prstGeom>
        </p:spPr>
        <p:txBody>
          <a:bodyPr wrap="square" lIns="228589" tIns="228589" rIns="228589" bIns="228589">
            <a:spAutoFit/>
          </a:bodyPr>
          <a:lstStyle>
            <a:lvl1pPr marL="0" indent="0">
              <a:buNone/>
              <a:defRPr sz="2500">
                <a:solidFill>
                  <a:schemeClr val="tx1"/>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60" name="Text Placeholder 3"/>
          <p:cNvSpPr>
            <a:spLocks noGrp="1"/>
          </p:cNvSpPr>
          <p:nvPr>
            <p:ph type="body" sz="quarter" idx="96" hasCustomPrompt="1"/>
          </p:nvPr>
        </p:nvSpPr>
        <p:spPr>
          <a:xfrm>
            <a:off x="459674" y="14076902"/>
            <a:ext cx="10056813" cy="846363"/>
          </a:xfrm>
          <a:prstGeom prst="rect">
            <a:avLst/>
          </a:prstGeom>
        </p:spPr>
        <p:txBody>
          <a:bodyPr wrap="square" lIns="228589" tIns="228589" rIns="228589" bIns="228589">
            <a:spAutoFit/>
          </a:bodyPr>
          <a:lstStyle>
            <a:lvl1pPr marL="0" indent="0">
              <a:buNone/>
              <a:defRPr sz="2500">
                <a:solidFill>
                  <a:schemeClr val="tx1"/>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19" name="Text Placeholder 76">
            <a:extLst>
              <a:ext uri="{FF2B5EF4-FFF2-40B4-BE49-F238E27FC236}">
                <a16:creationId xmlns:a16="http://schemas.microsoft.com/office/drawing/2014/main" id="{76E875DB-924A-7E40-BC3B-C78A241B7941}"/>
              </a:ext>
            </a:extLst>
          </p:cNvPr>
          <p:cNvSpPr>
            <a:spLocks noGrp="1"/>
          </p:cNvSpPr>
          <p:nvPr>
            <p:ph type="body" sz="quarter" idx="150" hasCustomPrompt="1"/>
          </p:nvPr>
        </p:nvSpPr>
        <p:spPr>
          <a:xfrm>
            <a:off x="5932593" y="3073871"/>
            <a:ext cx="31998968" cy="811493"/>
          </a:xfrm>
          <a:prstGeom prst="rect">
            <a:avLst/>
          </a:prstGeom>
        </p:spPr>
        <p:txBody>
          <a:bodyPr>
            <a:normAutofit/>
          </a:bodyPr>
          <a:lstStyle>
            <a:lvl1pPr marL="0" indent="0" algn="ctr">
              <a:buFontTx/>
              <a:buNone/>
              <a:defRPr sz="4400">
                <a:solidFill>
                  <a:schemeClr val="bg1"/>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affiliations</a:t>
            </a:r>
          </a:p>
        </p:txBody>
      </p:sp>
      <p:sp>
        <p:nvSpPr>
          <p:cNvPr id="31" name="Text Placeholder 76">
            <a:extLst>
              <a:ext uri="{FF2B5EF4-FFF2-40B4-BE49-F238E27FC236}">
                <a16:creationId xmlns:a16="http://schemas.microsoft.com/office/drawing/2014/main" id="{83D8C485-82D1-A04A-AA78-C554A9ECB43D}"/>
              </a:ext>
            </a:extLst>
          </p:cNvPr>
          <p:cNvSpPr>
            <a:spLocks noGrp="1"/>
          </p:cNvSpPr>
          <p:nvPr>
            <p:ph type="body" sz="quarter" idx="151" hasCustomPrompt="1"/>
          </p:nvPr>
        </p:nvSpPr>
        <p:spPr>
          <a:xfrm>
            <a:off x="5932593" y="1864506"/>
            <a:ext cx="31998968" cy="1133677"/>
          </a:xfrm>
          <a:prstGeom prst="rect">
            <a:avLst/>
          </a:prstGeom>
        </p:spPr>
        <p:txBody>
          <a:bodyPr anchor="t" anchorCtr="1">
            <a:normAutofit/>
          </a:bodyPr>
          <a:lstStyle>
            <a:lvl1pPr marL="0" indent="0" algn="ctr">
              <a:buFontTx/>
              <a:buNone/>
              <a:defRPr sz="6000" b="1">
                <a:solidFill>
                  <a:schemeClr val="bg1"/>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authors</a:t>
            </a:r>
          </a:p>
        </p:txBody>
      </p:sp>
      <p:sp>
        <p:nvSpPr>
          <p:cNvPr id="32" name="Text Placeholder 76">
            <a:extLst>
              <a:ext uri="{FF2B5EF4-FFF2-40B4-BE49-F238E27FC236}">
                <a16:creationId xmlns:a16="http://schemas.microsoft.com/office/drawing/2014/main" id="{CBC470FB-9A4D-1549-9DD0-8846678DDA54}"/>
              </a:ext>
            </a:extLst>
          </p:cNvPr>
          <p:cNvSpPr>
            <a:spLocks noGrp="1"/>
          </p:cNvSpPr>
          <p:nvPr>
            <p:ph type="body" sz="quarter" idx="153" hasCustomPrompt="1"/>
          </p:nvPr>
        </p:nvSpPr>
        <p:spPr>
          <a:xfrm>
            <a:off x="5932593" y="389601"/>
            <a:ext cx="31998968" cy="1327233"/>
          </a:xfrm>
          <a:prstGeom prst="rect">
            <a:avLst/>
          </a:prstGeom>
        </p:spPr>
        <p:txBody>
          <a:bodyPr anchor="t" anchorCtr="1">
            <a:normAutofit/>
          </a:bodyPr>
          <a:lstStyle>
            <a:lvl1pPr marL="0" indent="0" algn="ctr">
              <a:buFontTx/>
              <a:buNone/>
              <a:defRPr sz="8800" b="1">
                <a:solidFill>
                  <a:schemeClr val="bg1"/>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title</a:t>
            </a:r>
          </a:p>
        </p:txBody>
      </p:sp>
    </p:spTree>
    <p:extLst>
      <p:ext uri="{BB962C8B-B14F-4D97-AF65-F5344CB8AC3E}">
        <p14:creationId xmlns:p14="http://schemas.microsoft.com/office/powerpoint/2010/main" val="3875916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hyperlink" Target="https://www.posterpresentations.com/how-to-change-the-research-poster-template-colors.html" TargetMode="External"/><Relationship Id="rId3" Type="http://schemas.openxmlformats.org/officeDocument/2006/relationships/theme" Target="../theme/theme1.xml"/><Relationship Id="rId7" Type="http://schemas.openxmlformats.org/officeDocument/2006/relationships/image" Target="../media/image4.png"/><Relationship Id="rId12" Type="http://schemas.openxmlformats.org/officeDocument/2006/relationships/image" Target="../media/image8.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3.png"/><Relationship Id="rId11" Type="http://schemas.openxmlformats.org/officeDocument/2006/relationships/image" Target="../media/image7.png"/><Relationship Id="rId5" Type="http://schemas.openxmlformats.org/officeDocument/2006/relationships/image" Target="../media/image2.png"/><Relationship Id="rId10" Type="http://schemas.openxmlformats.org/officeDocument/2006/relationships/image" Target="../media/image6.png"/><Relationship Id="rId4" Type="http://schemas.openxmlformats.org/officeDocument/2006/relationships/image" Target="../media/image1.png"/><Relationship Id="rId9" Type="http://schemas.openxmlformats.org/officeDocument/2006/relationships/image" Target="../media/image5.png"/></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3.xml"/></Relationships>
</file>

<file path=ppt/slideMasters/_rels/slideMaster3.xml.rels><?xml version="1.0" encoding="UTF-8" standalone="yes"?>
<Relationships xmlns="http://schemas.openxmlformats.org/package/2006/relationships"><Relationship Id="rId8" Type="http://schemas.openxmlformats.org/officeDocument/2006/relationships/hyperlink" Target="https://www.posterpresentations.com/how-to-change-the-research-poster-template-colors.html" TargetMode="External"/><Relationship Id="rId3" Type="http://schemas.openxmlformats.org/officeDocument/2006/relationships/theme" Target="../theme/theme3.xml"/><Relationship Id="rId7" Type="http://schemas.openxmlformats.org/officeDocument/2006/relationships/image" Target="../media/image4.png"/><Relationship Id="rId12" Type="http://schemas.openxmlformats.org/officeDocument/2006/relationships/image" Target="../media/image8.png"/><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image" Target="../media/image3.png"/><Relationship Id="rId11" Type="http://schemas.openxmlformats.org/officeDocument/2006/relationships/image" Target="../media/image7.png"/><Relationship Id="rId5" Type="http://schemas.openxmlformats.org/officeDocument/2006/relationships/image" Target="../media/image2.png"/><Relationship Id="rId10" Type="http://schemas.openxmlformats.org/officeDocument/2006/relationships/image" Target="../media/image6.png"/><Relationship Id="rId4" Type="http://schemas.openxmlformats.org/officeDocument/2006/relationships/image" Target="../media/image1.png"/><Relationship Id="rId9" Type="http://schemas.openxmlformats.org/officeDocument/2006/relationships/image" Target="../media/image5.png"/></Relationships>
</file>

<file path=ppt/slideMasters/_rels/slideMaster4.xml.rels><?xml version="1.0" encoding="UTF-8" standalone="yes"?>
<Relationships xmlns="http://schemas.openxmlformats.org/package/2006/relationships"><Relationship Id="rId8" Type="http://schemas.openxmlformats.org/officeDocument/2006/relationships/hyperlink" Target="https://www.posterpresentations.com/how-to-change-the-research-poster-template-colors.html" TargetMode="External"/><Relationship Id="rId3" Type="http://schemas.openxmlformats.org/officeDocument/2006/relationships/theme" Target="../theme/theme4.xml"/><Relationship Id="rId7" Type="http://schemas.openxmlformats.org/officeDocument/2006/relationships/image" Target="../media/image4.png"/><Relationship Id="rId12" Type="http://schemas.openxmlformats.org/officeDocument/2006/relationships/image" Target="../media/image8.png"/><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image" Target="../media/image3.png"/><Relationship Id="rId11" Type="http://schemas.openxmlformats.org/officeDocument/2006/relationships/image" Target="../media/image7.png"/><Relationship Id="rId5" Type="http://schemas.openxmlformats.org/officeDocument/2006/relationships/image" Target="../media/image2.png"/><Relationship Id="rId10" Type="http://schemas.openxmlformats.org/officeDocument/2006/relationships/image" Target="../media/image6.png"/><Relationship Id="rId4" Type="http://schemas.openxmlformats.org/officeDocument/2006/relationships/image" Target="../media/image1.png"/><Relationship Id="rId9"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Rounded Rectangle 1"/>
          <p:cNvSpPr/>
          <p:nvPr userDrawn="1"/>
        </p:nvSpPr>
        <p:spPr>
          <a:xfrm>
            <a:off x="446073" y="4639113"/>
            <a:ext cx="10058400" cy="26490913"/>
          </a:xfrm>
          <a:prstGeom prst="roundRect">
            <a:avLst>
              <a:gd name="adj" fmla="val 1956"/>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ounded Rectangle 39"/>
          <p:cNvSpPr/>
          <p:nvPr userDrawn="1"/>
        </p:nvSpPr>
        <p:spPr>
          <a:xfrm>
            <a:off x="11428937" y="4639110"/>
            <a:ext cx="10058400" cy="26490913"/>
          </a:xfrm>
          <a:prstGeom prst="roundRect">
            <a:avLst>
              <a:gd name="adj" fmla="val 1956"/>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ounded Rectangle 41"/>
          <p:cNvSpPr/>
          <p:nvPr userDrawn="1"/>
        </p:nvSpPr>
        <p:spPr>
          <a:xfrm>
            <a:off x="22411801" y="4639111"/>
            <a:ext cx="10058400" cy="26490913"/>
          </a:xfrm>
          <a:prstGeom prst="roundRect">
            <a:avLst>
              <a:gd name="adj" fmla="val 1956"/>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ounded Rectangle 63"/>
          <p:cNvSpPr/>
          <p:nvPr userDrawn="1"/>
        </p:nvSpPr>
        <p:spPr>
          <a:xfrm>
            <a:off x="33394664" y="4639112"/>
            <a:ext cx="10058400" cy="26490913"/>
          </a:xfrm>
          <a:prstGeom prst="roundRect">
            <a:avLst>
              <a:gd name="adj" fmla="val 1956"/>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6" name="Group 65"/>
          <p:cNvGrpSpPr/>
          <p:nvPr userDrawn="1"/>
        </p:nvGrpSpPr>
        <p:grpSpPr>
          <a:xfrm rot="10800000">
            <a:off x="-36600" y="31404884"/>
            <a:ext cx="43927800" cy="1502229"/>
            <a:chOff x="-14192" y="1382"/>
            <a:chExt cx="27451941" cy="4572641"/>
          </a:xfrm>
        </p:grpSpPr>
        <p:sp>
          <p:nvSpPr>
            <p:cNvPr id="67" name="Rectangle 16"/>
            <p:cNvSpPr/>
            <p:nvPr userDrawn="1"/>
          </p:nvSpPr>
          <p:spPr>
            <a:xfrm>
              <a:off x="4001" y="707796"/>
              <a:ext cx="27429212" cy="3866227"/>
            </a:xfrm>
            <a:custGeom>
              <a:avLst/>
              <a:gdLst>
                <a:gd name="connsiteX0" fmla="*/ 0 w 43891200"/>
                <a:gd name="connsiteY0" fmla="*/ 0 h 7027483"/>
                <a:gd name="connsiteX1" fmla="*/ 43891200 w 43891200"/>
                <a:gd name="connsiteY1" fmla="*/ 0 h 7027483"/>
                <a:gd name="connsiteX2" fmla="*/ 43891200 w 43891200"/>
                <a:gd name="connsiteY2" fmla="*/ 7027483 h 7027483"/>
                <a:gd name="connsiteX3" fmla="*/ 0 w 43891200"/>
                <a:gd name="connsiteY3" fmla="*/ 7027483 h 7027483"/>
                <a:gd name="connsiteX4" fmla="*/ 0 w 43891200"/>
                <a:gd name="connsiteY4"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617527 w 43891200"/>
                <a:gd name="connsiteY3" fmla="*/ 6999261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84664 w 43891200"/>
                <a:gd name="connsiteY4" fmla="*/ 553167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532864 w 43891200"/>
                <a:gd name="connsiteY3" fmla="*/ 3330294 h 7027483"/>
                <a:gd name="connsiteX4" fmla="*/ 84664 w 43891200"/>
                <a:gd name="connsiteY4" fmla="*/ 553167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589306 w 43891200"/>
                <a:gd name="connsiteY3" fmla="*/ 3104512 h 7027483"/>
                <a:gd name="connsiteX4" fmla="*/ 84664 w 43891200"/>
                <a:gd name="connsiteY4" fmla="*/ 553167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589306 w 43891200"/>
                <a:gd name="connsiteY3" fmla="*/ 3104512 h 7027483"/>
                <a:gd name="connsiteX4" fmla="*/ 84664 w 43891200"/>
                <a:gd name="connsiteY4" fmla="*/ 5531673 h 7027483"/>
                <a:gd name="connsiteX5" fmla="*/ 0 w 43891200"/>
                <a:gd name="connsiteY5" fmla="*/ 0 h 7027483"/>
                <a:gd name="connsiteX0" fmla="*/ 0 w 43891200"/>
                <a:gd name="connsiteY0" fmla="*/ 0 h 7272584"/>
                <a:gd name="connsiteX1" fmla="*/ 43891200 w 43891200"/>
                <a:gd name="connsiteY1" fmla="*/ 0 h 7272584"/>
                <a:gd name="connsiteX2" fmla="*/ 43891200 w 43891200"/>
                <a:gd name="connsiteY2" fmla="*/ 7027483 h 7272584"/>
                <a:gd name="connsiteX3" fmla="*/ 37534349 w 43891200"/>
                <a:gd name="connsiteY3" fmla="*/ 5432466 h 7272584"/>
                <a:gd name="connsiteX4" fmla="*/ 21589306 w 43891200"/>
                <a:gd name="connsiteY4" fmla="*/ 3104512 h 7272584"/>
                <a:gd name="connsiteX5" fmla="*/ 84664 w 43891200"/>
                <a:gd name="connsiteY5" fmla="*/ 5531673 h 7272584"/>
                <a:gd name="connsiteX6" fmla="*/ 0 w 43891200"/>
                <a:gd name="connsiteY6" fmla="*/ 0 h 7272584"/>
                <a:gd name="connsiteX0" fmla="*/ 0 w 43891200"/>
                <a:gd name="connsiteY0" fmla="*/ 0 h 7027483"/>
                <a:gd name="connsiteX1" fmla="*/ 43891200 w 43891200"/>
                <a:gd name="connsiteY1" fmla="*/ 0 h 7027483"/>
                <a:gd name="connsiteX2" fmla="*/ 43891200 w 43891200"/>
                <a:gd name="connsiteY2" fmla="*/ 7027483 h 7027483"/>
                <a:gd name="connsiteX3" fmla="*/ 37534349 w 43891200"/>
                <a:gd name="connsiteY3" fmla="*/ 5432466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423313 w 43891200"/>
                <a:gd name="connsiteY4" fmla="*/ 3012175 h 7027483"/>
                <a:gd name="connsiteX5" fmla="*/ 84664 w 43891200"/>
                <a:gd name="connsiteY5" fmla="*/ 5531673 h 7027483"/>
                <a:gd name="connsiteX6" fmla="*/ 0 w 43891200"/>
                <a:gd name="connsiteY6" fmla="*/ 0 h 7027483"/>
                <a:gd name="connsiteX0" fmla="*/ 0 w 43891200"/>
                <a:gd name="connsiteY0" fmla="*/ 0 h 6029592"/>
                <a:gd name="connsiteX1" fmla="*/ 43891200 w 43891200"/>
                <a:gd name="connsiteY1" fmla="*/ 0 h 6029592"/>
                <a:gd name="connsiteX2" fmla="*/ 43852760 w 43891200"/>
                <a:gd name="connsiteY2" fmla="*/ 6029592 h 6029592"/>
                <a:gd name="connsiteX3" fmla="*/ 37534347 w 43891200"/>
                <a:gd name="connsiteY3" fmla="*/ 5179307 h 6029592"/>
                <a:gd name="connsiteX4" fmla="*/ 21423313 w 43891200"/>
                <a:gd name="connsiteY4" fmla="*/ 3012175 h 6029592"/>
                <a:gd name="connsiteX5" fmla="*/ 84664 w 43891200"/>
                <a:gd name="connsiteY5" fmla="*/ 5531673 h 6029592"/>
                <a:gd name="connsiteX6" fmla="*/ 0 w 43891200"/>
                <a:gd name="connsiteY6" fmla="*/ 0 h 6029592"/>
                <a:gd name="connsiteX0" fmla="*/ 0 w 43891200"/>
                <a:gd name="connsiteY0" fmla="*/ 0 h 6029592"/>
                <a:gd name="connsiteX1" fmla="*/ 43891200 w 43891200"/>
                <a:gd name="connsiteY1" fmla="*/ 0 h 6029592"/>
                <a:gd name="connsiteX2" fmla="*/ 43852760 w 43891200"/>
                <a:gd name="connsiteY2" fmla="*/ 6029592 h 6029592"/>
                <a:gd name="connsiteX3" fmla="*/ 36342689 w 43891200"/>
                <a:gd name="connsiteY3" fmla="*/ 4466527 h 6029592"/>
                <a:gd name="connsiteX4" fmla="*/ 21423313 w 43891200"/>
                <a:gd name="connsiteY4" fmla="*/ 3012175 h 6029592"/>
                <a:gd name="connsiteX5" fmla="*/ 84664 w 43891200"/>
                <a:gd name="connsiteY5" fmla="*/ 5531673 h 6029592"/>
                <a:gd name="connsiteX6" fmla="*/ 0 w 43891200"/>
                <a:gd name="connsiteY6" fmla="*/ 0 h 6029592"/>
                <a:gd name="connsiteX0" fmla="*/ 0 w 43891200"/>
                <a:gd name="connsiteY0" fmla="*/ 0 h 6079664"/>
                <a:gd name="connsiteX1" fmla="*/ 43891200 w 43891200"/>
                <a:gd name="connsiteY1" fmla="*/ 0 h 6079664"/>
                <a:gd name="connsiteX2" fmla="*/ 43852760 w 43891200"/>
                <a:gd name="connsiteY2" fmla="*/ 6029592 h 6079664"/>
                <a:gd name="connsiteX3" fmla="*/ 21423313 w 43891200"/>
                <a:gd name="connsiteY3" fmla="*/ 3012175 h 6079664"/>
                <a:gd name="connsiteX4" fmla="*/ 84664 w 43891200"/>
                <a:gd name="connsiteY4" fmla="*/ 5531673 h 6079664"/>
                <a:gd name="connsiteX5" fmla="*/ 0 w 43891200"/>
                <a:gd name="connsiteY5" fmla="*/ 0 h 6079664"/>
                <a:gd name="connsiteX0" fmla="*/ 0 w 43891200"/>
                <a:gd name="connsiteY0" fmla="*/ 0 h 6029592"/>
                <a:gd name="connsiteX1" fmla="*/ 43891200 w 43891200"/>
                <a:gd name="connsiteY1" fmla="*/ 0 h 6029592"/>
                <a:gd name="connsiteX2" fmla="*/ 43852760 w 43891200"/>
                <a:gd name="connsiteY2" fmla="*/ 6029592 h 6029592"/>
                <a:gd name="connsiteX3" fmla="*/ 21423313 w 43891200"/>
                <a:gd name="connsiteY3" fmla="*/ 3012175 h 6029592"/>
                <a:gd name="connsiteX4" fmla="*/ 84664 w 43891200"/>
                <a:gd name="connsiteY4" fmla="*/ 5531673 h 6029592"/>
                <a:gd name="connsiteX5" fmla="*/ 0 w 43891200"/>
                <a:gd name="connsiteY5" fmla="*/ 0 h 6029592"/>
                <a:gd name="connsiteX0" fmla="*/ 0 w 43891200"/>
                <a:gd name="connsiteY0" fmla="*/ 0 h 6029592"/>
                <a:gd name="connsiteX1" fmla="*/ 43891200 w 43891200"/>
                <a:gd name="connsiteY1" fmla="*/ 0 h 6029592"/>
                <a:gd name="connsiteX2" fmla="*/ 43852760 w 43891200"/>
                <a:gd name="connsiteY2" fmla="*/ 6029592 h 6029592"/>
                <a:gd name="connsiteX3" fmla="*/ 21423313 w 43891200"/>
                <a:gd name="connsiteY3" fmla="*/ 3012175 h 6029592"/>
                <a:gd name="connsiteX4" fmla="*/ 84664 w 43891200"/>
                <a:gd name="connsiteY4" fmla="*/ 5531673 h 6029592"/>
                <a:gd name="connsiteX5" fmla="*/ 0 w 43891200"/>
                <a:gd name="connsiteY5" fmla="*/ 0 h 6029592"/>
                <a:gd name="connsiteX0" fmla="*/ 0 w 43891200"/>
                <a:gd name="connsiteY0" fmla="*/ 0 h 5887037"/>
                <a:gd name="connsiteX1" fmla="*/ 43891200 w 43891200"/>
                <a:gd name="connsiteY1" fmla="*/ 0 h 5887037"/>
                <a:gd name="connsiteX2" fmla="*/ 43814321 w 43891200"/>
                <a:gd name="connsiteY2" fmla="*/ 5887037 h 5887037"/>
                <a:gd name="connsiteX3" fmla="*/ 21423313 w 43891200"/>
                <a:gd name="connsiteY3" fmla="*/ 3012175 h 5887037"/>
                <a:gd name="connsiteX4" fmla="*/ 84664 w 43891200"/>
                <a:gd name="connsiteY4" fmla="*/ 5531673 h 5887037"/>
                <a:gd name="connsiteX5" fmla="*/ 0 w 43891200"/>
                <a:gd name="connsiteY5" fmla="*/ 0 h 5887037"/>
                <a:gd name="connsiteX0" fmla="*/ 0 w 43891200"/>
                <a:gd name="connsiteY0" fmla="*/ 0 h 5745966"/>
                <a:gd name="connsiteX1" fmla="*/ 43891200 w 43891200"/>
                <a:gd name="connsiteY1" fmla="*/ 0 h 5745966"/>
                <a:gd name="connsiteX2" fmla="*/ 43814319 w 43891200"/>
                <a:gd name="connsiteY2" fmla="*/ 5745966 h 5745966"/>
                <a:gd name="connsiteX3" fmla="*/ 21423313 w 43891200"/>
                <a:gd name="connsiteY3" fmla="*/ 3012175 h 5745966"/>
                <a:gd name="connsiteX4" fmla="*/ 84664 w 43891200"/>
                <a:gd name="connsiteY4" fmla="*/ 5531673 h 5745966"/>
                <a:gd name="connsiteX5" fmla="*/ 0 w 43891200"/>
                <a:gd name="connsiteY5" fmla="*/ 0 h 5745966"/>
                <a:gd name="connsiteX0" fmla="*/ 0 w 43891200"/>
                <a:gd name="connsiteY0" fmla="*/ 0 h 5774180"/>
                <a:gd name="connsiteX1" fmla="*/ 43891200 w 43891200"/>
                <a:gd name="connsiteY1" fmla="*/ 0 h 5774180"/>
                <a:gd name="connsiteX2" fmla="*/ 43814319 w 43891200"/>
                <a:gd name="connsiteY2" fmla="*/ 5774180 h 5774180"/>
                <a:gd name="connsiteX3" fmla="*/ 21423313 w 43891200"/>
                <a:gd name="connsiteY3" fmla="*/ 3012175 h 5774180"/>
                <a:gd name="connsiteX4" fmla="*/ 84664 w 43891200"/>
                <a:gd name="connsiteY4" fmla="*/ 5531673 h 5774180"/>
                <a:gd name="connsiteX5" fmla="*/ 0 w 43891200"/>
                <a:gd name="connsiteY5" fmla="*/ 0 h 5774180"/>
                <a:gd name="connsiteX0" fmla="*/ 6633 w 43897833"/>
                <a:gd name="connsiteY0" fmla="*/ 0 h 5774180"/>
                <a:gd name="connsiteX1" fmla="*/ 43897833 w 43897833"/>
                <a:gd name="connsiteY1" fmla="*/ 0 h 5774180"/>
                <a:gd name="connsiteX2" fmla="*/ 43820952 w 43897833"/>
                <a:gd name="connsiteY2" fmla="*/ 5774180 h 5774180"/>
                <a:gd name="connsiteX3" fmla="*/ 21429946 w 43897833"/>
                <a:gd name="connsiteY3" fmla="*/ 3012175 h 5774180"/>
                <a:gd name="connsiteX4" fmla="*/ 0 w 43897833"/>
                <a:gd name="connsiteY4" fmla="*/ 5757386 h 5774180"/>
                <a:gd name="connsiteX5" fmla="*/ 6633 w 43897833"/>
                <a:gd name="connsiteY5" fmla="*/ 0 h 5774180"/>
                <a:gd name="connsiteX0" fmla="*/ 6633 w 43897833"/>
                <a:gd name="connsiteY0" fmla="*/ 0 h 5785600"/>
                <a:gd name="connsiteX1" fmla="*/ 43897833 w 43897833"/>
                <a:gd name="connsiteY1" fmla="*/ 0 h 5785600"/>
                <a:gd name="connsiteX2" fmla="*/ 43820952 w 43897833"/>
                <a:gd name="connsiteY2" fmla="*/ 5774180 h 5785600"/>
                <a:gd name="connsiteX3" fmla="*/ 21429946 w 43897833"/>
                <a:gd name="connsiteY3" fmla="*/ 3012175 h 5785600"/>
                <a:gd name="connsiteX4" fmla="*/ 0 w 43897833"/>
                <a:gd name="connsiteY4" fmla="*/ 5785600 h 5785600"/>
                <a:gd name="connsiteX5" fmla="*/ 6633 w 43897833"/>
                <a:gd name="connsiteY5" fmla="*/ 0 h 5785600"/>
                <a:gd name="connsiteX0" fmla="*/ 6633 w 43897833"/>
                <a:gd name="connsiteY0" fmla="*/ 0 h 5785600"/>
                <a:gd name="connsiteX1" fmla="*/ 43897833 w 43897833"/>
                <a:gd name="connsiteY1" fmla="*/ 0 h 5785600"/>
                <a:gd name="connsiteX2" fmla="*/ 43829914 w 43897833"/>
                <a:gd name="connsiteY2" fmla="*/ 5757562 h 5785600"/>
                <a:gd name="connsiteX3" fmla="*/ 21429946 w 43897833"/>
                <a:gd name="connsiteY3" fmla="*/ 3012175 h 5785600"/>
                <a:gd name="connsiteX4" fmla="*/ 0 w 43897833"/>
                <a:gd name="connsiteY4" fmla="*/ 5785600 h 5785600"/>
                <a:gd name="connsiteX5" fmla="*/ 6633 w 43897833"/>
                <a:gd name="connsiteY5" fmla="*/ 0 h 5785600"/>
                <a:gd name="connsiteX0" fmla="*/ 6633 w 43884390"/>
                <a:gd name="connsiteY0" fmla="*/ 4153 h 5789753"/>
                <a:gd name="connsiteX1" fmla="*/ 43884390 w 43884390"/>
                <a:gd name="connsiteY1" fmla="*/ 0 h 5789753"/>
                <a:gd name="connsiteX2" fmla="*/ 43829914 w 43884390"/>
                <a:gd name="connsiteY2" fmla="*/ 5761715 h 5789753"/>
                <a:gd name="connsiteX3" fmla="*/ 21429946 w 43884390"/>
                <a:gd name="connsiteY3" fmla="*/ 3016328 h 5789753"/>
                <a:gd name="connsiteX4" fmla="*/ 0 w 43884390"/>
                <a:gd name="connsiteY4" fmla="*/ 5789753 h 5789753"/>
                <a:gd name="connsiteX5" fmla="*/ 6633 w 43884390"/>
                <a:gd name="connsiteY5" fmla="*/ 4153 h 5789753"/>
                <a:gd name="connsiteX0" fmla="*/ 6633 w 43884392"/>
                <a:gd name="connsiteY0" fmla="*/ 0 h 5785600"/>
                <a:gd name="connsiteX1" fmla="*/ 43884392 w 43884392"/>
                <a:gd name="connsiteY1" fmla="*/ 1 h 5785600"/>
                <a:gd name="connsiteX2" fmla="*/ 43829914 w 43884392"/>
                <a:gd name="connsiteY2" fmla="*/ 5757562 h 5785600"/>
                <a:gd name="connsiteX3" fmla="*/ 21429946 w 43884392"/>
                <a:gd name="connsiteY3" fmla="*/ 3012175 h 5785600"/>
                <a:gd name="connsiteX4" fmla="*/ 0 w 43884392"/>
                <a:gd name="connsiteY4" fmla="*/ 5785600 h 5785600"/>
                <a:gd name="connsiteX5" fmla="*/ 6633 w 43884392"/>
                <a:gd name="connsiteY5" fmla="*/ 0 h 5785600"/>
                <a:gd name="connsiteX0" fmla="*/ 6633 w 43876785"/>
                <a:gd name="connsiteY0" fmla="*/ 7053 h 5792653"/>
                <a:gd name="connsiteX1" fmla="*/ 43876785 w 43876785"/>
                <a:gd name="connsiteY1" fmla="*/ 0 h 5792653"/>
                <a:gd name="connsiteX2" fmla="*/ 43829914 w 43876785"/>
                <a:gd name="connsiteY2" fmla="*/ 5764615 h 5792653"/>
                <a:gd name="connsiteX3" fmla="*/ 21429946 w 43876785"/>
                <a:gd name="connsiteY3" fmla="*/ 3019228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429946 w 43876785"/>
                <a:gd name="connsiteY3" fmla="*/ 3019228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852793 w 43876785"/>
                <a:gd name="connsiteY3" fmla="*/ 301922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852793 w 43876785"/>
                <a:gd name="connsiteY3" fmla="*/ 301922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64377 w 43876785"/>
                <a:gd name="connsiteY3" fmla="*/ 300041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44088 w 43876785"/>
                <a:gd name="connsiteY3" fmla="*/ 300041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801199"/>
                <a:gd name="connsiteX1" fmla="*/ 43876785 w 43876785"/>
                <a:gd name="connsiteY1" fmla="*/ 0 h 5801199"/>
                <a:gd name="connsiteX2" fmla="*/ 43831664 w 43876785"/>
                <a:gd name="connsiteY2" fmla="*/ 5801199 h 5801199"/>
                <a:gd name="connsiteX3" fmla="*/ 21923799 w 43876785"/>
                <a:gd name="connsiteY3" fmla="*/ 3009824 h 5801199"/>
                <a:gd name="connsiteX4" fmla="*/ 0 w 43876785"/>
                <a:gd name="connsiteY4" fmla="*/ 5792653 h 5801199"/>
                <a:gd name="connsiteX5" fmla="*/ 6633 w 43876785"/>
                <a:gd name="connsiteY5" fmla="*/ 7053 h 5801199"/>
                <a:gd name="connsiteX0" fmla="*/ 6633 w 43876785"/>
                <a:gd name="connsiteY0" fmla="*/ 7053 h 5811651"/>
                <a:gd name="connsiteX1" fmla="*/ 43876785 w 43876785"/>
                <a:gd name="connsiteY1" fmla="*/ 0 h 5811651"/>
                <a:gd name="connsiteX2" fmla="*/ 43826110 w 43876785"/>
                <a:gd name="connsiteY2" fmla="*/ 5811651 h 5811651"/>
                <a:gd name="connsiteX3" fmla="*/ 21923799 w 43876785"/>
                <a:gd name="connsiteY3" fmla="*/ 3009824 h 5811651"/>
                <a:gd name="connsiteX4" fmla="*/ 0 w 43876785"/>
                <a:gd name="connsiteY4" fmla="*/ 5792653 h 5811651"/>
                <a:gd name="connsiteX5" fmla="*/ 6633 w 43876785"/>
                <a:gd name="connsiteY5" fmla="*/ 7053 h 5811651"/>
                <a:gd name="connsiteX0" fmla="*/ -1 w 43870151"/>
                <a:gd name="connsiteY0" fmla="*/ 7053 h 5818785"/>
                <a:gd name="connsiteX1" fmla="*/ 43870151 w 43870151"/>
                <a:gd name="connsiteY1" fmla="*/ 0 h 5818785"/>
                <a:gd name="connsiteX2" fmla="*/ 43819476 w 43870151"/>
                <a:gd name="connsiteY2" fmla="*/ 5811651 h 5818785"/>
                <a:gd name="connsiteX3" fmla="*/ 21917165 w 43870151"/>
                <a:gd name="connsiteY3" fmla="*/ 3009824 h 5818785"/>
                <a:gd name="connsiteX4" fmla="*/ 4477 w 43870151"/>
                <a:gd name="connsiteY4" fmla="*/ 5818785 h 5818785"/>
                <a:gd name="connsiteX5" fmla="*/ -1 w 43870151"/>
                <a:gd name="connsiteY5" fmla="*/ 7053 h 5818785"/>
                <a:gd name="connsiteX0" fmla="*/ 239 w 43870391"/>
                <a:gd name="connsiteY0" fmla="*/ 7053 h 5814778"/>
                <a:gd name="connsiteX1" fmla="*/ 43870391 w 43870391"/>
                <a:gd name="connsiteY1" fmla="*/ 0 h 5814778"/>
                <a:gd name="connsiteX2" fmla="*/ 43819716 w 43870391"/>
                <a:gd name="connsiteY2" fmla="*/ 5811651 h 5814778"/>
                <a:gd name="connsiteX3" fmla="*/ 21917405 w 43870391"/>
                <a:gd name="connsiteY3" fmla="*/ 3009824 h 5814778"/>
                <a:gd name="connsiteX4" fmla="*/ 457 w 43870391"/>
                <a:gd name="connsiteY4" fmla="*/ 5814778 h 5814778"/>
                <a:gd name="connsiteX5" fmla="*/ 239 w 43870391"/>
                <a:gd name="connsiteY5" fmla="*/ 7053 h 5814778"/>
                <a:gd name="connsiteX0" fmla="*/ 239 w 43870391"/>
                <a:gd name="connsiteY0" fmla="*/ 7053 h 5811651"/>
                <a:gd name="connsiteX1" fmla="*/ 43870391 w 43870391"/>
                <a:gd name="connsiteY1" fmla="*/ 0 h 5811651"/>
                <a:gd name="connsiteX2" fmla="*/ 43819716 w 43870391"/>
                <a:gd name="connsiteY2" fmla="*/ 5811651 h 5811651"/>
                <a:gd name="connsiteX3" fmla="*/ 21917405 w 43870391"/>
                <a:gd name="connsiteY3" fmla="*/ 3009824 h 5811651"/>
                <a:gd name="connsiteX4" fmla="*/ 457 w 43870391"/>
                <a:gd name="connsiteY4" fmla="*/ 5806763 h 5811651"/>
                <a:gd name="connsiteX5" fmla="*/ 239 w 43870391"/>
                <a:gd name="connsiteY5" fmla="*/ 7053 h 5811651"/>
                <a:gd name="connsiteX0" fmla="*/ 239 w 43870391"/>
                <a:gd name="connsiteY0" fmla="*/ 7053 h 5811651"/>
                <a:gd name="connsiteX1" fmla="*/ 43870391 w 43870391"/>
                <a:gd name="connsiteY1" fmla="*/ 0 h 5811651"/>
                <a:gd name="connsiteX2" fmla="*/ 43819716 w 43870391"/>
                <a:gd name="connsiteY2" fmla="*/ 5811651 h 5811651"/>
                <a:gd name="connsiteX3" fmla="*/ 21917405 w 43870391"/>
                <a:gd name="connsiteY3" fmla="*/ 3009824 h 5811651"/>
                <a:gd name="connsiteX4" fmla="*/ 457 w 43870391"/>
                <a:gd name="connsiteY4" fmla="*/ 5798748 h 5811651"/>
                <a:gd name="connsiteX5" fmla="*/ 239 w 43870391"/>
                <a:gd name="connsiteY5" fmla="*/ 7053 h 5811651"/>
                <a:gd name="connsiteX0" fmla="*/ 239 w 43870391"/>
                <a:gd name="connsiteY0" fmla="*/ 7053 h 5811651"/>
                <a:gd name="connsiteX1" fmla="*/ 43870391 w 43870391"/>
                <a:gd name="connsiteY1" fmla="*/ 0 h 5811651"/>
                <a:gd name="connsiteX2" fmla="*/ 43819716 w 43870391"/>
                <a:gd name="connsiteY2" fmla="*/ 5811651 h 5811651"/>
                <a:gd name="connsiteX3" fmla="*/ 21917405 w 43870391"/>
                <a:gd name="connsiteY3" fmla="*/ 3009824 h 5811651"/>
                <a:gd name="connsiteX4" fmla="*/ 457 w 43870391"/>
                <a:gd name="connsiteY4" fmla="*/ 5798748 h 5811651"/>
                <a:gd name="connsiteX5" fmla="*/ 239 w 43870391"/>
                <a:gd name="connsiteY5" fmla="*/ 7053 h 5811651"/>
                <a:gd name="connsiteX0" fmla="*/ 239 w 43842825"/>
                <a:gd name="connsiteY0" fmla="*/ 7053 h 5811651"/>
                <a:gd name="connsiteX1" fmla="*/ 43842825 w 43842825"/>
                <a:gd name="connsiteY1" fmla="*/ 0 h 5811651"/>
                <a:gd name="connsiteX2" fmla="*/ 43819716 w 43842825"/>
                <a:gd name="connsiteY2" fmla="*/ 5811651 h 5811651"/>
                <a:gd name="connsiteX3" fmla="*/ 21917405 w 43842825"/>
                <a:gd name="connsiteY3" fmla="*/ 3009824 h 5811651"/>
                <a:gd name="connsiteX4" fmla="*/ 457 w 43842825"/>
                <a:gd name="connsiteY4" fmla="*/ 5798748 h 5811651"/>
                <a:gd name="connsiteX5" fmla="*/ 239 w 43842825"/>
                <a:gd name="connsiteY5" fmla="*/ 7053 h 5811651"/>
                <a:gd name="connsiteX0" fmla="*/ 239 w 43824446"/>
                <a:gd name="connsiteY0" fmla="*/ 7053 h 5811651"/>
                <a:gd name="connsiteX1" fmla="*/ 43824446 w 43824446"/>
                <a:gd name="connsiteY1" fmla="*/ 0 h 5811651"/>
                <a:gd name="connsiteX2" fmla="*/ 43819716 w 43824446"/>
                <a:gd name="connsiteY2" fmla="*/ 5811651 h 5811651"/>
                <a:gd name="connsiteX3" fmla="*/ 21917405 w 43824446"/>
                <a:gd name="connsiteY3" fmla="*/ 3009824 h 5811651"/>
                <a:gd name="connsiteX4" fmla="*/ 457 w 43824446"/>
                <a:gd name="connsiteY4" fmla="*/ 5798748 h 5811651"/>
                <a:gd name="connsiteX5" fmla="*/ 239 w 43824446"/>
                <a:gd name="connsiteY5" fmla="*/ 7053 h 5811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824446" h="5811651">
                  <a:moveTo>
                    <a:pt x="239" y="7053"/>
                  </a:moveTo>
                  <a:lnTo>
                    <a:pt x="43824446" y="0"/>
                  </a:lnTo>
                  <a:cubicBezTo>
                    <a:pt x="43822869" y="1937217"/>
                    <a:pt x="43821293" y="3874434"/>
                    <a:pt x="43819716" y="5811651"/>
                  </a:cubicBezTo>
                  <a:cubicBezTo>
                    <a:pt x="38268362" y="4032785"/>
                    <a:pt x="30438085" y="2966157"/>
                    <a:pt x="21917405" y="3009824"/>
                  </a:cubicBezTo>
                  <a:cubicBezTo>
                    <a:pt x="14614291" y="3047251"/>
                    <a:pt x="6453731" y="3277510"/>
                    <a:pt x="457" y="5798748"/>
                  </a:cubicBezTo>
                  <a:cubicBezTo>
                    <a:pt x="-1036" y="3861504"/>
                    <a:pt x="1732" y="1944297"/>
                    <a:pt x="239" y="7053"/>
                  </a:cubicBezTo>
                  <a:close/>
                </a:path>
              </a:pathLst>
            </a:custGeom>
            <a:gradFill flip="none" rotWithShape="1">
              <a:gsLst>
                <a:gs pos="0">
                  <a:schemeClr val="accent6"/>
                </a:gs>
                <a:gs pos="100000">
                  <a:schemeClr val="accent4"/>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Rectangle 16"/>
            <p:cNvSpPr/>
            <p:nvPr userDrawn="1"/>
          </p:nvSpPr>
          <p:spPr>
            <a:xfrm>
              <a:off x="-4323" y="5744"/>
              <a:ext cx="27440229" cy="4555641"/>
            </a:xfrm>
            <a:custGeom>
              <a:avLst/>
              <a:gdLst>
                <a:gd name="connsiteX0" fmla="*/ 0 w 43891200"/>
                <a:gd name="connsiteY0" fmla="*/ 0 h 7027483"/>
                <a:gd name="connsiteX1" fmla="*/ 43891200 w 43891200"/>
                <a:gd name="connsiteY1" fmla="*/ 0 h 7027483"/>
                <a:gd name="connsiteX2" fmla="*/ 43891200 w 43891200"/>
                <a:gd name="connsiteY2" fmla="*/ 7027483 h 7027483"/>
                <a:gd name="connsiteX3" fmla="*/ 0 w 43891200"/>
                <a:gd name="connsiteY3" fmla="*/ 7027483 h 7027483"/>
                <a:gd name="connsiteX4" fmla="*/ 0 w 43891200"/>
                <a:gd name="connsiteY4"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617527 w 43891200"/>
                <a:gd name="connsiteY3" fmla="*/ 6999261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968081"/>
                <a:gd name="connsiteY0" fmla="*/ 0 h 6688809"/>
                <a:gd name="connsiteX1" fmla="*/ 43891200 w 43968081"/>
                <a:gd name="connsiteY1" fmla="*/ 0 h 6688809"/>
                <a:gd name="connsiteX2" fmla="*/ 43968081 w 43968081"/>
                <a:gd name="connsiteY2" fmla="*/ 6358199 h 6688809"/>
                <a:gd name="connsiteX3" fmla="*/ 21448200 w 43968081"/>
                <a:gd name="connsiteY3" fmla="*/ 3838305 h 6688809"/>
                <a:gd name="connsiteX4" fmla="*/ 28221 w 43968081"/>
                <a:gd name="connsiteY4" fmla="*/ 6688809 h 6688809"/>
                <a:gd name="connsiteX5" fmla="*/ 0 w 43968081"/>
                <a:gd name="connsiteY5" fmla="*/ 0 h 6688809"/>
                <a:gd name="connsiteX0" fmla="*/ 0 w 43891200"/>
                <a:gd name="connsiteY0" fmla="*/ 0 h 6688809"/>
                <a:gd name="connsiteX1" fmla="*/ 43891200 w 43891200"/>
                <a:gd name="connsiteY1" fmla="*/ 0 h 6688809"/>
                <a:gd name="connsiteX2" fmla="*/ 43793664 w 43891200"/>
                <a:gd name="connsiteY2" fmla="*/ 6218350 h 6688809"/>
                <a:gd name="connsiteX3" fmla="*/ 21448200 w 43891200"/>
                <a:gd name="connsiteY3" fmla="*/ 3838305 h 6688809"/>
                <a:gd name="connsiteX4" fmla="*/ 28221 w 43891200"/>
                <a:gd name="connsiteY4" fmla="*/ 6688809 h 6688809"/>
                <a:gd name="connsiteX5" fmla="*/ 0 w 43891200"/>
                <a:gd name="connsiteY5" fmla="*/ 0 h 6688809"/>
                <a:gd name="connsiteX0" fmla="*/ 0 w 43891200"/>
                <a:gd name="connsiteY0" fmla="*/ 0 h 6688809"/>
                <a:gd name="connsiteX1" fmla="*/ 43891200 w 43891200"/>
                <a:gd name="connsiteY1" fmla="*/ 0 h 6688809"/>
                <a:gd name="connsiteX2" fmla="*/ 43823938 w 43891200"/>
                <a:gd name="connsiteY2" fmla="*/ 6183672 h 6688809"/>
                <a:gd name="connsiteX3" fmla="*/ 21448200 w 43891200"/>
                <a:gd name="connsiteY3" fmla="*/ 3838305 h 6688809"/>
                <a:gd name="connsiteX4" fmla="*/ 28221 w 43891200"/>
                <a:gd name="connsiteY4" fmla="*/ 6688809 h 6688809"/>
                <a:gd name="connsiteX5" fmla="*/ 0 w 43891200"/>
                <a:gd name="connsiteY5" fmla="*/ 0 h 6688809"/>
                <a:gd name="connsiteX0" fmla="*/ 0 w 43823938"/>
                <a:gd name="connsiteY0" fmla="*/ 0 h 6688809"/>
                <a:gd name="connsiteX1" fmla="*/ 43800376 w 43823938"/>
                <a:gd name="connsiteY1" fmla="*/ 0 h 6688809"/>
                <a:gd name="connsiteX2" fmla="*/ 43823938 w 43823938"/>
                <a:gd name="connsiteY2" fmla="*/ 6183672 h 6688809"/>
                <a:gd name="connsiteX3" fmla="*/ 21448200 w 43823938"/>
                <a:gd name="connsiteY3" fmla="*/ 3838305 h 6688809"/>
                <a:gd name="connsiteX4" fmla="*/ 28221 w 43823938"/>
                <a:gd name="connsiteY4" fmla="*/ 6688809 h 6688809"/>
                <a:gd name="connsiteX5" fmla="*/ 0 w 43823938"/>
                <a:gd name="connsiteY5" fmla="*/ 0 h 6688809"/>
                <a:gd name="connsiteX0" fmla="*/ 0 w 43883631"/>
                <a:gd name="connsiteY0" fmla="*/ 0 h 6688809"/>
                <a:gd name="connsiteX1" fmla="*/ 43883631 w 43883631"/>
                <a:gd name="connsiteY1" fmla="*/ 41614 h 6688809"/>
                <a:gd name="connsiteX2" fmla="*/ 43823938 w 43883631"/>
                <a:gd name="connsiteY2" fmla="*/ 6183672 h 6688809"/>
                <a:gd name="connsiteX3" fmla="*/ 21448200 w 43883631"/>
                <a:gd name="connsiteY3" fmla="*/ 3838305 h 6688809"/>
                <a:gd name="connsiteX4" fmla="*/ 28221 w 43883631"/>
                <a:gd name="connsiteY4" fmla="*/ 6688809 h 6688809"/>
                <a:gd name="connsiteX5" fmla="*/ 0 w 43883631"/>
                <a:gd name="connsiteY5" fmla="*/ 0 h 6688809"/>
                <a:gd name="connsiteX0" fmla="*/ 0 w 43876062"/>
                <a:gd name="connsiteY0" fmla="*/ 0 h 6688809"/>
                <a:gd name="connsiteX1" fmla="*/ 43876062 w 43876062"/>
                <a:gd name="connsiteY1" fmla="*/ 6936 h 6688809"/>
                <a:gd name="connsiteX2" fmla="*/ 43823938 w 43876062"/>
                <a:gd name="connsiteY2" fmla="*/ 6183672 h 6688809"/>
                <a:gd name="connsiteX3" fmla="*/ 21448200 w 43876062"/>
                <a:gd name="connsiteY3" fmla="*/ 3838305 h 6688809"/>
                <a:gd name="connsiteX4" fmla="*/ 28221 w 43876062"/>
                <a:gd name="connsiteY4" fmla="*/ 6688809 h 6688809"/>
                <a:gd name="connsiteX5" fmla="*/ 0 w 43876062"/>
                <a:gd name="connsiteY5" fmla="*/ 0 h 6688809"/>
                <a:gd name="connsiteX0" fmla="*/ 0 w 43883634"/>
                <a:gd name="connsiteY0" fmla="*/ 6936 h 6695745"/>
                <a:gd name="connsiteX1" fmla="*/ 43883634 w 43883634"/>
                <a:gd name="connsiteY1" fmla="*/ 0 h 6695745"/>
                <a:gd name="connsiteX2" fmla="*/ 43823938 w 43883634"/>
                <a:gd name="connsiteY2" fmla="*/ 6190608 h 6695745"/>
                <a:gd name="connsiteX3" fmla="*/ 21448200 w 43883634"/>
                <a:gd name="connsiteY3" fmla="*/ 3845241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448200 w 43883634"/>
                <a:gd name="connsiteY3" fmla="*/ 3845241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86368 w 43883634"/>
                <a:gd name="connsiteY3" fmla="*/ 3845241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871047 w 43883634"/>
                <a:gd name="connsiteY3" fmla="*/ 3810016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82633 w 43883634"/>
                <a:gd name="connsiteY3" fmla="*/ 3782129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1837"/>
                <a:gd name="connsiteX1" fmla="*/ 43883634 w 43883634"/>
                <a:gd name="connsiteY1" fmla="*/ 0 h 6691837"/>
                <a:gd name="connsiteX2" fmla="*/ 43827740 w 43883634"/>
                <a:gd name="connsiteY2" fmla="*/ 6180150 h 6691837"/>
                <a:gd name="connsiteX3" fmla="*/ 21911623 w 43883634"/>
                <a:gd name="connsiteY3" fmla="*/ 3791425 h 6691837"/>
                <a:gd name="connsiteX4" fmla="*/ 66513 w 43883634"/>
                <a:gd name="connsiteY4" fmla="*/ 6691837 h 6691837"/>
                <a:gd name="connsiteX5" fmla="*/ 0 w 43883634"/>
                <a:gd name="connsiteY5" fmla="*/ 6936 h 6691837"/>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23933 w 43834140"/>
                <a:gd name="connsiteY0" fmla="*/ 15369 h 6695746"/>
                <a:gd name="connsiteX1" fmla="*/ 43834140 w 43834140"/>
                <a:gd name="connsiteY1" fmla="*/ 0 h 6695746"/>
                <a:gd name="connsiteX2" fmla="*/ 43778245 w 43834140"/>
                <a:gd name="connsiteY2" fmla="*/ 5777889 h 6695746"/>
                <a:gd name="connsiteX3" fmla="*/ 21862129 w 43834140"/>
                <a:gd name="connsiteY3" fmla="*/ 3791425 h 6695746"/>
                <a:gd name="connsiteX4" fmla="*/ 0 w 43834140"/>
                <a:gd name="connsiteY4" fmla="*/ 6695746 h 6695746"/>
                <a:gd name="connsiteX5" fmla="*/ 23933 w 43834140"/>
                <a:gd name="connsiteY5" fmla="*/ 15369 h 6695746"/>
                <a:gd name="connsiteX0" fmla="*/ 1414 w 43848334"/>
                <a:gd name="connsiteY0" fmla="*/ 15369 h 6695746"/>
                <a:gd name="connsiteX1" fmla="*/ 43848334 w 43848334"/>
                <a:gd name="connsiteY1" fmla="*/ 0 h 6695746"/>
                <a:gd name="connsiteX2" fmla="*/ 43792439 w 43848334"/>
                <a:gd name="connsiteY2" fmla="*/ 5777889 h 6695746"/>
                <a:gd name="connsiteX3" fmla="*/ 21876323 w 43848334"/>
                <a:gd name="connsiteY3" fmla="*/ 3791425 h 6695746"/>
                <a:gd name="connsiteX4" fmla="*/ 14194 w 43848334"/>
                <a:gd name="connsiteY4" fmla="*/ 6695746 h 6695746"/>
                <a:gd name="connsiteX5" fmla="*/ 1414 w 43848334"/>
                <a:gd name="connsiteY5" fmla="*/ 15369 h 6695746"/>
                <a:gd name="connsiteX0" fmla="*/ 1414 w 43792439"/>
                <a:gd name="connsiteY0" fmla="*/ 6936 h 6687313"/>
                <a:gd name="connsiteX1" fmla="*/ 43729019 w 43792439"/>
                <a:gd name="connsiteY1" fmla="*/ 0 h 6687313"/>
                <a:gd name="connsiteX2" fmla="*/ 43792439 w 43792439"/>
                <a:gd name="connsiteY2" fmla="*/ 5769456 h 6687313"/>
                <a:gd name="connsiteX3" fmla="*/ 21876323 w 43792439"/>
                <a:gd name="connsiteY3" fmla="*/ 3782992 h 6687313"/>
                <a:gd name="connsiteX4" fmla="*/ 14194 w 43792439"/>
                <a:gd name="connsiteY4" fmla="*/ 6687313 h 6687313"/>
                <a:gd name="connsiteX5" fmla="*/ 1414 w 43792439"/>
                <a:gd name="connsiteY5" fmla="*/ 6936 h 6687313"/>
                <a:gd name="connsiteX0" fmla="*/ 1414 w 43792439"/>
                <a:gd name="connsiteY0" fmla="*/ 0 h 6680377"/>
                <a:gd name="connsiteX1" fmla="*/ 43600524 w 43792439"/>
                <a:gd name="connsiteY1" fmla="*/ 77395 h 6680377"/>
                <a:gd name="connsiteX2" fmla="*/ 43792439 w 43792439"/>
                <a:gd name="connsiteY2" fmla="*/ 5762520 h 6680377"/>
                <a:gd name="connsiteX3" fmla="*/ 21876323 w 43792439"/>
                <a:gd name="connsiteY3" fmla="*/ 3776056 h 6680377"/>
                <a:gd name="connsiteX4" fmla="*/ 14194 w 43792439"/>
                <a:gd name="connsiteY4" fmla="*/ 6680377 h 6680377"/>
                <a:gd name="connsiteX5" fmla="*/ 1414 w 43792439"/>
                <a:gd name="connsiteY5" fmla="*/ 0 h 6680377"/>
                <a:gd name="connsiteX0" fmla="*/ 1414 w 43792439"/>
                <a:gd name="connsiteY0" fmla="*/ 0 h 6680377"/>
                <a:gd name="connsiteX1" fmla="*/ 43683128 w 43792439"/>
                <a:gd name="connsiteY1" fmla="*/ 119561 h 6680377"/>
                <a:gd name="connsiteX2" fmla="*/ 43792439 w 43792439"/>
                <a:gd name="connsiteY2" fmla="*/ 5762520 h 6680377"/>
                <a:gd name="connsiteX3" fmla="*/ 21876323 w 43792439"/>
                <a:gd name="connsiteY3" fmla="*/ 3776056 h 6680377"/>
                <a:gd name="connsiteX4" fmla="*/ 14194 w 43792439"/>
                <a:gd name="connsiteY4" fmla="*/ 6680377 h 6680377"/>
                <a:gd name="connsiteX5" fmla="*/ 1414 w 43792439"/>
                <a:gd name="connsiteY5" fmla="*/ 0 h 6680377"/>
                <a:gd name="connsiteX0" fmla="*/ 1414 w 43793267"/>
                <a:gd name="connsiteY0" fmla="*/ 0 h 6680377"/>
                <a:gd name="connsiteX1" fmla="*/ 43793267 w 43793267"/>
                <a:gd name="connsiteY1" fmla="*/ 1497 h 6680377"/>
                <a:gd name="connsiteX2" fmla="*/ 43792439 w 43793267"/>
                <a:gd name="connsiteY2" fmla="*/ 5762520 h 6680377"/>
                <a:gd name="connsiteX3" fmla="*/ 21876323 w 43793267"/>
                <a:gd name="connsiteY3" fmla="*/ 3776056 h 6680377"/>
                <a:gd name="connsiteX4" fmla="*/ 14194 w 43793267"/>
                <a:gd name="connsiteY4" fmla="*/ 6680377 h 6680377"/>
                <a:gd name="connsiteX5" fmla="*/ 1414 w 43793267"/>
                <a:gd name="connsiteY5" fmla="*/ 0 h 6680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793267" h="6680377">
                  <a:moveTo>
                    <a:pt x="1414" y="0"/>
                  </a:moveTo>
                  <a:lnTo>
                    <a:pt x="43793267" y="1497"/>
                  </a:lnTo>
                  <a:cubicBezTo>
                    <a:pt x="43793267" y="2343991"/>
                    <a:pt x="43792439" y="3420026"/>
                    <a:pt x="43792439" y="5762520"/>
                  </a:cubicBezTo>
                  <a:cubicBezTo>
                    <a:pt x="38990659" y="4549272"/>
                    <a:pt x="29172697" y="3623080"/>
                    <a:pt x="21876323" y="3776056"/>
                  </a:cubicBezTo>
                  <a:cubicBezTo>
                    <a:pt x="14579949" y="3929032"/>
                    <a:pt x="6467468" y="4159139"/>
                    <a:pt x="14194" y="6680377"/>
                  </a:cubicBezTo>
                  <a:cubicBezTo>
                    <a:pt x="22172" y="4453585"/>
                    <a:pt x="-6564" y="2226792"/>
                    <a:pt x="1414" y="0"/>
                  </a:cubicBezTo>
                  <a:close/>
                </a:path>
              </a:pathLst>
            </a:custGeom>
            <a:gradFill flip="none" rotWithShape="1">
              <a:gsLst>
                <a:gs pos="0">
                  <a:schemeClr val="accent6"/>
                </a:gs>
                <a:gs pos="100000">
                  <a:schemeClr val="accent1"/>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Rectangle 15"/>
            <p:cNvSpPr/>
            <p:nvPr userDrawn="1"/>
          </p:nvSpPr>
          <p:spPr>
            <a:xfrm>
              <a:off x="-14192" y="1382"/>
              <a:ext cx="27451941" cy="4570666"/>
            </a:xfrm>
            <a:custGeom>
              <a:avLst/>
              <a:gdLst>
                <a:gd name="connsiteX0" fmla="*/ 0 w 43891200"/>
                <a:gd name="connsiteY0" fmla="*/ 0 h 2171777"/>
                <a:gd name="connsiteX1" fmla="*/ 43891200 w 43891200"/>
                <a:gd name="connsiteY1" fmla="*/ 0 h 2171777"/>
                <a:gd name="connsiteX2" fmla="*/ 43891200 w 43891200"/>
                <a:gd name="connsiteY2" fmla="*/ 2171777 h 2171777"/>
                <a:gd name="connsiteX3" fmla="*/ 0 w 43891200"/>
                <a:gd name="connsiteY3" fmla="*/ 2171777 h 2171777"/>
                <a:gd name="connsiteX4" fmla="*/ 0 w 43891200"/>
                <a:gd name="connsiteY4" fmla="*/ 0 h 2171777"/>
                <a:gd name="connsiteX0" fmla="*/ 0 w 43891200"/>
                <a:gd name="connsiteY0" fmla="*/ 0 h 2171777"/>
                <a:gd name="connsiteX1" fmla="*/ 43891200 w 43891200"/>
                <a:gd name="connsiteY1" fmla="*/ 0 h 2171777"/>
                <a:gd name="connsiteX2" fmla="*/ 43891200 w 43891200"/>
                <a:gd name="connsiteY2" fmla="*/ 2171777 h 2171777"/>
                <a:gd name="connsiteX3" fmla="*/ 21843298 w 43891200"/>
                <a:gd name="connsiteY3" fmla="*/ 2143554 h 2171777"/>
                <a:gd name="connsiteX4" fmla="*/ 0 w 43891200"/>
                <a:gd name="connsiteY4" fmla="*/ 2171777 h 2171777"/>
                <a:gd name="connsiteX5" fmla="*/ 0 w 43891200"/>
                <a:gd name="connsiteY5" fmla="*/ 0 h 2171777"/>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90029"/>
                <a:gd name="connsiteX1" fmla="*/ 43891200 w 43891200"/>
                <a:gd name="connsiteY1" fmla="*/ 0 h 5390029"/>
                <a:gd name="connsiteX2" fmla="*/ 43891200 w 43891200"/>
                <a:gd name="connsiteY2" fmla="*/ 2171777 h 5390029"/>
                <a:gd name="connsiteX3" fmla="*/ 21843298 w 43891200"/>
                <a:gd name="connsiteY3" fmla="*/ 2143554 h 5390029"/>
                <a:gd name="connsiteX4" fmla="*/ 28221 w 43891200"/>
                <a:gd name="connsiteY4" fmla="*/ 5360956 h 5390029"/>
                <a:gd name="connsiteX5" fmla="*/ 0 w 43891200"/>
                <a:gd name="connsiteY5" fmla="*/ 0 h 5390029"/>
                <a:gd name="connsiteX0" fmla="*/ 0 w 43891200"/>
                <a:gd name="connsiteY0" fmla="*/ 0 h 5390029"/>
                <a:gd name="connsiteX1" fmla="*/ 43891200 w 43891200"/>
                <a:gd name="connsiteY1" fmla="*/ 0 h 5390029"/>
                <a:gd name="connsiteX2" fmla="*/ 43891200 w 43891200"/>
                <a:gd name="connsiteY2" fmla="*/ 2171777 h 5390029"/>
                <a:gd name="connsiteX3" fmla="*/ 21843298 w 43891200"/>
                <a:gd name="connsiteY3" fmla="*/ 2143554 h 5390029"/>
                <a:gd name="connsiteX4" fmla="*/ 28221 w 43891200"/>
                <a:gd name="connsiteY4" fmla="*/ 5360956 h 5390029"/>
                <a:gd name="connsiteX5" fmla="*/ 0 w 43891200"/>
                <a:gd name="connsiteY5" fmla="*/ 0 h 5390029"/>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691988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778314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197 w 43891200"/>
                <a:gd name="connsiteY2" fmla="*/ 2143554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197 w 43891200"/>
                <a:gd name="connsiteY2" fmla="*/ 2143554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83162"/>
                <a:gd name="connsiteX1" fmla="*/ 43891200 w 43891200"/>
                <a:gd name="connsiteY1" fmla="*/ 0 h 5383162"/>
                <a:gd name="connsiteX2" fmla="*/ 43891197 w 43891200"/>
                <a:gd name="connsiteY2" fmla="*/ 2143554 h 5383162"/>
                <a:gd name="connsiteX3" fmla="*/ 21843298 w 43891200"/>
                <a:gd name="connsiteY3" fmla="*/ 1381537 h 5383162"/>
                <a:gd name="connsiteX4" fmla="*/ 12981 w 43891200"/>
                <a:gd name="connsiteY4" fmla="*/ 5383162 h 5383162"/>
                <a:gd name="connsiteX5" fmla="*/ 0 w 43891200"/>
                <a:gd name="connsiteY5" fmla="*/ 0 h 5383162"/>
                <a:gd name="connsiteX0" fmla="*/ 0 w 43891200"/>
                <a:gd name="connsiteY0" fmla="*/ 0 h 5353553"/>
                <a:gd name="connsiteX1" fmla="*/ 43891200 w 43891200"/>
                <a:gd name="connsiteY1" fmla="*/ 0 h 5353553"/>
                <a:gd name="connsiteX2" fmla="*/ 43891197 w 43891200"/>
                <a:gd name="connsiteY2" fmla="*/ 2143554 h 5353553"/>
                <a:gd name="connsiteX3" fmla="*/ 21843298 w 43891200"/>
                <a:gd name="connsiteY3" fmla="*/ 1381537 h 5353553"/>
                <a:gd name="connsiteX4" fmla="*/ 12981 w 43891200"/>
                <a:gd name="connsiteY4" fmla="*/ 5353553 h 5353553"/>
                <a:gd name="connsiteX5" fmla="*/ 0 w 43891200"/>
                <a:gd name="connsiteY5" fmla="*/ 0 h 5353553"/>
                <a:gd name="connsiteX0" fmla="*/ 0 w 43891200"/>
                <a:gd name="connsiteY0" fmla="*/ 0 h 5375759"/>
                <a:gd name="connsiteX1" fmla="*/ 43891200 w 43891200"/>
                <a:gd name="connsiteY1" fmla="*/ 0 h 5375759"/>
                <a:gd name="connsiteX2" fmla="*/ 43891197 w 43891200"/>
                <a:gd name="connsiteY2" fmla="*/ 2143554 h 5375759"/>
                <a:gd name="connsiteX3" fmla="*/ 21843298 w 43891200"/>
                <a:gd name="connsiteY3" fmla="*/ 1381537 h 5375759"/>
                <a:gd name="connsiteX4" fmla="*/ 2821 w 43891200"/>
                <a:gd name="connsiteY4" fmla="*/ 5375759 h 5375759"/>
                <a:gd name="connsiteX5" fmla="*/ 0 w 43891200"/>
                <a:gd name="connsiteY5" fmla="*/ 0 h 5375759"/>
                <a:gd name="connsiteX0" fmla="*/ 0 w 43891200"/>
                <a:gd name="connsiteY0" fmla="*/ 0 h 5391472"/>
                <a:gd name="connsiteX1" fmla="*/ 43891200 w 43891200"/>
                <a:gd name="connsiteY1" fmla="*/ 0 h 5391472"/>
                <a:gd name="connsiteX2" fmla="*/ 43891197 w 43891200"/>
                <a:gd name="connsiteY2" fmla="*/ 2143554 h 5391472"/>
                <a:gd name="connsiteX3" fmla="*/ 21843298 w 43891200"/>
                <a:gd name="connsiteY3" fmla="*/ 1381537 h 5391472"/>
                <a:gd name="connsiteX4" fmla="*/ 24143 w 43891200"/>
                <a:gd name="connsiteY4" fmla="*/ 5391472 h 5391472"/>
                <a:gd name="connsiteX5" fmla="*/ 0 w 43891200"/>
                <a:gd name="connsiteY5" fmla="*/ 0 h 5391472"/>
                <a:gd name="connsiteX0" fmla="*/ 0 w 43891200"/>
                <a:gd name="connsiteY0" fmla="*/ 0 h 5388329"/>
                <a:gd name="connsiteX1" fmla="*/ 43891200 w 43891200"/>
                <a:gd name="connsiteY1" fmla="*/ 0 h 5388329"/>
                <a:gd name="connsiteX2" fmla="*/ 43891197 w 43891200"/>
                <a:gd name="connsiteY2" fmla="*/ 2143554 h 5388329"/>
                <a:gd name="connsiteX3" fmla="*/ 21843298 w 43891200"/>
                <a:gd name="connsiteY3" fmla="*/ 1381537 h 5388329"/>
                <a:gd name="connsiteX4" fmla="*/ 11350 w 43891200"/>
                <a:gd name="connsiteY4" fmla="*/ 5388329 h 5388329"/>
                <a:gd name="connsiteX5" fmla="*/ 0 w 43891200"/>
                <a:gd name="connsiteY5" fmla="*/ 0 h 5388329"/>
                <a:gd name="connsiteX0" fmla="*/ 0 w 43918796"/>
                <a:gd name="connsiteY0" fmla="*/ 0 h 5388329"/>
                <a:gd name="connsiteX1" fmla="*/ 43918796 w 43918796"/>
                <a:gd name="connsiteY1" fmla="*/ 0 h 5388329"/>
                <a:gd name="connsiteX2" fmla="*/ 43918793 w 43918796"/>
                <a:gd name="connsiteY2" fmla="*/ 2143554 h 5388329"/>
                <a:gd name="connsiteX3" fmla="*/ 21870894 w 43918796"/>
                <a:gd name="connsiteY3" fmla="*/ 1381537 h 5388329"/>
                <a:gd name="connsiteX4" fmla="*/ 38946 w 43918796"/>
                <a:gd name="connsiteY4" fmla="*/ 5388329 h 5388329"/>
                <a:gd name="connsiteX5" fmla="*/ 0 w 43918796"/>
                <a:gd name="connsiteY5" fmla="*/ 0 h 5388329"/>
                <a:gd name="connsiteX0" fmla="*/ 0 w 43882001"/>
                <a:gd name="connsiteY0" fmla="*/ 6780 h 5388329"/>
                <a:gd name="connsiteX1" fmla="*/ 43882001 w 43882001"/>
                <a:gd name="connsiteY1" fmla="*/ 0 h 5388329"/>
                <a:gd name="connsiteX2" fmla="*/ 43881998 w 43882001"/>
                <a:gd name="connsiteY2" fmla="*/ 2143554 h 5388329"/>
                <a:gd name="connsiteX3" fmla="*/ 21834099 w 43882001"/>
                <a:gd name="connsiteY3" fmla="*/ 1381537 h 5388329"/>
                <a:gd name="connsiteX4" fmla="*/ 2151 w 43882001"/>
                <a:gd name="connsiteY4" fmla="*/ 5388329 h 5388329"/>
                <a:gd name="connsiteX5" fmla="*/ 0 w 43882001"/>
                <a:gd name="connsiteY5" fmla="*/ 6780 h 5388329"/>
                <a:gd name="connsiteX0" fmla="*/ 0 w 43909597"/>
                <a:gd name="connsiteY0" fmla="*/ 6780 h 5388329"/>
                <a:gd name="connsiteX1" fmla="*/ 43909597 w 43909597"/>
                <a:gd name="connsiteY1" fmla="*/ 0 h 5388329"/>
                <a:gd name="connsiteX2" fmla="*/ 43909594 w 43909597"/>
                <a:gd name="connsiteY2" fmla="*/ 2143554 h 5388329"/>
                <a:gd name="connsiteX3" fmla="*/ 21861695 w 43909597"/>
                <a:gd name="connsiteY3" fmla="*/ 1381537 h 5388329"/>
                <a:gd name="connsiteX4" fmla="*/ 29747 w 43909597"/>
                <a:gd name="connsiteY4" fmla="*/ 5388329 h 5388329"/>
                <a:gd name="connsiteX5" fmla="*/ 0 w 43909597"/>
                <a:gd name="connsiteY5" fmla="*/ 6780 h 5388329"/>
                <a:gd name="connsiteX0" fmla="*/ 16283 w 43879886"/>
                <a:gd name="connsiteY0" fmla="*/ 13560 h 5388329"/>
                <a:gd name="connsiteX1" fmla="*/ 43879886 w 43879886"/>
                <a:gd name="connsiteY1" fmla="*/ 0 h 5388329"/>
                <a:gd name="connsiteX2" fmla="*/ 43879883 w 43879886"/>
                <a:gd name="connsiteY2" fmla="*/ 2143554 h 5388329"/>
                <a:gd name="connsiteX3" fmla="*/ 21831984 w 43879886"/>
                <a:gd name="connsiteY3" fmla="*/ 1381537 h 5388329"/>
                <a:gd name="connsiteX4" fmla="*/ 36 w 43879886"/>
                <a:gd name="connsiteY4" fmla="*/ 5388329 h 5388329"/>
                <a:gd name="connsiteX5" fmla="*/ 16283 w 43879886"/>
                <a:gd name="connsiteY5" fmla="*/ 13560 h 5388329"/>
                <a:gd name="connsiteX0" fmla="*/ 7118 w 43879920"/>
                <a:gd name="connsiteY0" fmla="*/ 6780 h 5388329"/>
                <a:gd name="connsiteX1" fmla="*/ 43879920 w 43879920"/>
                <a:gd name="connsiteY1" fmla="*/ 0 h 5388329"/>
                <a:gd name="connsiteX2" fmla="*/ 43879917 w 43879920"/>
                <a:gd name="connsiteY2" fmla="*/ 2143554 h 5388329"/>
                <a:gd name="connsiteX3" fmla="*/ 21832018 w 43879920"/>
                <a:gd name="connsiteY3" fmla="*/ 1381537 h 5388329"/>
                <a:gd name="connsiteX4" fmla="*/ 70 w 43879920"/>
                <a:gd name="connsiteY4" fmla="*/ 5388329 h 5388329"/>
                <a:gd name="connsiteX5" fmla="*/ 7118 w 43879920"/>
                <a:gd name="connsiteY5" fmla="*/ 6780 h 5388329"/>
                <a:gd name="connsiteX0" fmla="*/ 0 w 43900399"/>
                <a:gd name="connsiteY0" fmla="*/ 0 h 5388329"/>
                <a:gd name="connsiteX1" fmla="*/ 43900399 w 43900399"/>
                <a:gd name="connsiteY1" fmla="*/ 0 h 5388329"/>
                <a:gd name="connsiteX2" fmla="*/ 43900396 w 43900399"/>
                <a:gd name="connsiteY2" fmla="*/ 2143554 h 5388329"/>
                <a:gd name="connsiteX3" fmla="*/ 21852497 w 43900399"/>
                <a:gd name="connsiteY3" fmla="*/ 1381537 h 5388329"/>
                <a:gd name="connsiteX4" fmla="*/ 20549 w 43900399"/>
                <a:gd name="connsiteY4" fmla="*/ 5388329 h 5388329"/>
                <a:gd name="connsiteX5" fmla="*/ 0 w 43900399"/>
                <a:gd name="connsiteY5" fmla="*/ 0 h 5388329"/>
                <a:gd name="connsiteX0" fmla="*/ 0 w 43900396"/>
                <a:gd name="connsiteY0" fmla="*/ 0 h 5388329"/>
                <a:gd name="connsiteX1" fmla="*/ 43854405 w 43900396"/>
                <a:gd name="connsiteY1" fmla="*/ 27119 h 5388329"/>
                <a:gd name="connsiteX2" fmla="*/ 43900396 w 43900396"/>
                <a:gd name="connsiteY2" fmla="*/ 2143554 h 5388329"/>
                <a:gd name="connsiteX3" fmla="*/ 21852497 w 43900396"/>
                <a:gd name="connsiteY3" fmla="*/ 1381537 h 5388329"/>
                <a:gd name="connsiteX4" fmla="*/ 20549 w 43900396"/>
                <a:gd name="connsiteY4" fmla="*/ 5388329 h 5388329"/>
                <a:gd name="connsiteX5" fmla="*/ 0 w 43900396"/>
                <a:gd name="connsiteY5" fmla="*/ 0 h 5388329"/>
                <a:gd name="connsiteX0" fmla="*/ 0 w 43900398"/>
                <a:gd name="connsiteY0" fmla="*/ 0 h 5388329"/>
                <a:gd name="connsiteX1" fmla="*/ 43900398 w 43900398"/>
                <a:gd name="connsiteY1" fmla="*/ 6780 h 5388329"/>
                <a:gd name="connsiteX2" fmla="*/ 43900396 w 43900398"/>
                <a:gd name="connsiteY2" fmla="*/ 2143554 h 5388329"/>
                <a:gd name="connsiteX3" fmla="*/ 21852497 w 43900398"/>
                <a:gd name="connsiteY3" fmla="*/ 1381537 h 5388329"/>
                <a:gd name="connsiteX4" fmla="*/ 20549 w 43900398"/>
                <a:gd name="connsiteY4" fmla="*/ 5388329 h 5388329"/>
                <a:gd name="connsiteX5" fmla="*/ 0 w 43900398"/>
                <a:gd name="connsiteY5" fmla="*/ 0 h 5388329"/>
                <a:gd name="connsiteX0" fmla="*/ 0 w 43909598"/>
                <a:gd name="connsiteY0" fmla="*/ 0 h 5388329"/>
                <a:gd name="connsiteX1" fmla="*/ 43909598 w 43909598"/>
                <a:gd name="connsiteY1" fmla="*/ 6780 h 5388329"/>
                <a:gd name="connsiteX2" fmla="*/ 43900396 w 43909598"/>
                <a:gd name="connsiteY2" fmla="*/ 2143554 h 5388329"/>
                <a:gd name="connsiteX3" fmla="*/ 21852497 w 43909598"/>
                <a:gd name="connsiteY3" fmla="*/ 1381537 h 5388329"/>
                <a:gd name="connsiteX4" fmla="*/ 20549 w 43909598"/>
                <a:gd name="connsiteY4" fmla="*/ 5388329 h 5388329"/>
                <a:gd name="connsiteX5" fmla="*/ 0 w 43909598"/>
                <a:gd name="connsiteY5" fmla="*/ 0 h 5388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909598" h="5388329">
                  <a:moveTo>
                    <a:pt x="0" y="0"/>
                  </a:moveTo>
                  <a:lnTo>
                    <a:pt x="43909598" y="6780"/>
                  </a:lnTo>
                  <a:cubicBezTo>
                    <a:pt x="43909597" y="719038"/>
                    <a:pt x="43900397" y="1431296"/>
                    <a:pt x="43900396" y="2143554"/>
                  </a:cubicBezTo>
                  <a:cubicBezTo>
                    <a:pt x="37284373" y="1358490"/>
                    <a:pt x="29162993" y="845303"/>
                    <a:pt x="21852497" y="1381537"/>
                  </a:cubicBezTo>
                  <a:cubicBezTo>
                    <a:pt x="14542001" y="1917771"/>
                    <a:pt x="6144574" y="2782191"/>
                    <a:pt x="20549" y="5388329"/>
                  </a:cubicBezTo>
                  <a:cubicBezTo>
                    <a:pt x="19609" y="3596409"/>
                    <a:pt x="940" y="1791920"/>
                    <a:pt x="0" y="0"/>
                  </a:cubicBezTo>
                  <a:close/>
                </a:path>
              </a:pathLst>
            </a:custGeom>
            <a:gradFill flip="none" rotWithShape="1">
              <a:gsLst>
                <a:gs pos="0">
                  <a:schemeClr val="tx2"/>
                </a:gs>
                <a:gs pos="100000">
                  <a:schemeClr val="accent1"/>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n>
                  <a:noFill/>
                </a:ln>
                <a:solidFill>
                  <a:schemeClr val="accent1"/>
                </a:solidFill>
              </a:endParaRPr>
            </a:p>
          </p:txBody>
        </p:sp>
      </p:grpSp>
      <p:sp>
        <p:nvSpPr>
          <p:cNvPr id="70" name="Text Box 14"/>
          <p:cNvSpPr txBox="1">
            <a:spLocks noChangeArrowheads="1"/>
          </p:cNvSpPr>
          <p:nvPr userDrawn="1"/>
        </p:nvSpPr>
        <p:spPr bwMode="auto">
          <a:xfrm>
            <a:off x="1003118" y="32156325"/>
            <a:ext cx="3786383" cy="329308"/>
          </a:xfrm>
          <a:prstGeom prst="rect">
            <a:avLst/>
          </a:prstGeom>
          <a:noFill/>
          <a:ln w="9525">
            <a:noFill/>
            <a:miter lim="800000"/>
            <a:headEnd/>
            <a:tailEnd/>
          </a:ln>
          <a:effectLst/>
        </p:spPr>
        <p:txBody>
          <a:bodyPr wrap="square" lIns="78297" tIns="39141" rIns="78297" bIns="39141">
            <a:spAutoFit/>
          </a:bodyPr>
          <a:lstStyle/>
          <a:p>
            <a:pPr eaLnBrk="0" hangingPunct="0">
              <a:lnSpc>
                <a:spcPct val="65000"/>
              </a:lnSpc>
              <a:spcBef>
                <a:spcPct val="50000"/>
              </a:spcBef>
              <a:defRPr/>
            </a:pPr>
            <a:r>
              <a:rPr lang="en-US" sz="600" b="1" dirty="0">
                <a:solidFill>
                  <a:schemeClr val="bg1">
                    <a:lumMod val="75000"/>
                  </a:schemeClr>
                </a:solidFill>
                <a:latin typeface="Arial" charset="0"/>
              </a:rPr>
              <a:t>RESEARCH POSTER PRESENTATION DESIGN © 2019</a:t>
            </a:r>
          </a:p>
          <a:p>
            <a:pPr eaLnBrk="0" hangingPunct="0">
              <a:lnSpc>
                <a:spcPct val="65000"/>
              </a:lnSpc>
              <a:spcBef>
                <a:spcPct val="50000"/>
              </a:spcBef>
              <a:defRPr/>
            </a:pPr>
            <a:r>
              <a:rPr lang="en-US" sz="1050" b="1" dirty="0">
                <a:solidFill>
                  <a:schemeClr val="bg1">
                    <a:lumMod val="75000"/>
                  </a:schemeClr>
                </a:solidFill>
                <a:latin typeface="Arial" charset="0"/>
              </a:rPr>
              <a:t>www.PosterPresentations.com</a:t>
            </a:r>
          </a:p>
        </p:txBody>
      </p:sp>
      <p:grpSp>
        <p:nvGrpSpPr>
          <p:cNvPr id="6" name="Group 5">
            <a:extLst>
              <a:ext uri="{FF2B5EF4-FFF2-40B4-BE49-F238E27FC236}">
                <a16:creationId xmlns:a16="http://schemas.microsoft.com/office/drawing/2014/main" id="{D94EDD1F-4B42-4F45-B0C1-C160AF13FA7C}"/>
              </a:ext>
            </a:extLst>
          </p:cNvPr>
          <p:cNvGrpSpPr/>
          <p:nvPr userDrawn="1"/>
        </p:nvGrpSpPr>
        <p:grpSpPr>
          <a:xfrm>
            <a:off x="-43304" y="11286"/>
            <a:ext cx="43905392" cy="4120075"/>
            <a:chOff x="-43304" y="11286"/>
            <a:chExt cx="43905392" cy="4120075"/>
          </a:xfrm>
        </p:grpSpPr>
        <p:sp>
          <p:nvSpPr>
            <p:cNvPr id="5" name="Rectangle 4">
              <a:extLst>
                <a:ext uri="{FF2B5EF4-FFF2-40B4-BE49-F238E27FC236}">
                  <a16:creationId xmlns:a16="http://schemas.microsoft.com/office/drawing/2014/main" id="{97302FB6-4FEE-7344-8AB3-832C3327102F}"/>
                </a:ext>
              </a:extLst>
            </p:cNvPr>
            <p:cNvSpPr/>
            <p:nvPr userDrawn="1"/>
          </p:nvSpPr>
          <p:spPr>
            <a:xfrm>
              <a:off x="-1" y="1106328"/>
              <a:ext cx="43854834" cy="3025033"/>
            </a:xfrm>
            <a:prstGeom prst="rect">
              <a:avLst/>
            </a:prstGeom>
            <a:gradFill flip="none" rotWithShape="1">
              <a:gsLst>
                <a:gs pos="0">
                  <a:schemeClr val="accent6"/>
                </a:gs>
                <a:gs pos="100000">
                  <a:schemeClr val="accent1"/>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5" name="Group 64"/>
            <p:cNvGrpSpPr/>
            <p:nvPr userDrawn="1"/>
          </p:nvGrpSpPr>
          <p:grpSpPr>
            <a:xfrm>
              <a:off x="-43304" y="11286"/>
              <a:ext cx="43905392" cy="4036528"/>
              <a:chOff x="-14192" y="1382"/>
              <a:chExt cx="27451941" cy="4572641"/>
            </a:xfrm>
          </p:grpSpPr>
          <p:sp>
            <p:nvSpPr>
              <p:cNvPr id="71" name="Rectangle 16"/>
              <p:cNvSpPr/>
              <p:nvPr userDrawn="1"/>
            </p:nvSpPr>
            <p:spPr>
              <a:xfrm>
                <a:off x="4001" y="707797"/>
                <a:ext cx="27429212" cy="3866226"/>
              </a:xfrm>
              <a:custGeom>
                <a:avLst/>
                <a:gdLst>
                  <a:gd name="connsiteX0" fmla="*/ 0 w 43891200"/>
                  <a:gd name="connsiteY0" fmla="*/ 0 h 7027483"/>
                  <a:gd name="connsiteX1" fmla="*/ 43891200 w 43891200"/>
                  <a:gd name="connsiteY1" fmla="*/ 0 h 7027483"/>
                  <a:gd name="connsiteX2" fmla="*/ 43891200 w 43891200"/>
                  <a:gd name="connsiteY2" fmla="*/ 7027483 h 7027483"/>
                  <a:gd name="connsiteX3" fmla="*/ 0 w 43891200"/>
                  <a:gd name="connsiteY3" fmla="*/ 7027483 h 7027483"/>
                  <a:gd name="connsiteX4" fmla="*/ 0 w 43891200"/>
                  <a:gd name="connsiteY4"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617527 w 43891200"/>
                  <a:gd name="connsiteY3" fmla="*/ 6999261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84664 w 43891200"/>
                  <a:gd name="connsiteY4" fmla="*/ 553167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532864 w 43891200"/>
                  <a:gd name="connsiteY3" fmla="*/ 3330294 h 7027483"/>
                  <a:gd name="connsiteX4" fmla="*/ 84664 w 43891200"/>
                  <a:gd name="connsiteY4" fmla="*/ 553167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589306 w 43891200"/>
                  <a:gd name="connsiteY3" fmla="*/ 3104512 h 7027483"/>
                  <a:gd name="connsiteX4" fmla="*/ 84664 w 43891200"/>
                  <a:gd name="connsiteY4" fmla="*/ 553167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589306 w 43891200"/>
                  <a:gd name="connsiteY3" fmla="*/ 3104512 h 7027483"/>
                  <a:gd name="connsiteX4" fmla="*/ 84664 w 43891200"/>
                  <a:gd name="connsiteY4" fmla="*/ 5531673 h 7027483"/>
                  <a:gd name="connsiteX5" fmla="*/ 0 w 43891200"/>
                  <a:gd name="connsiteY5" fmla="*/ 0 h 7027483"/>
                  <a:gd name="connsiteX0" fmla="*/ 0 w 43891200"/>
                  <a:gd name="connsiteY0" fmla="*/ 0 h 7272584"/>
                  <a:gd name="connsiteX1" fmla="*/ 43891200 w 43891200"/>
                  <a:gd name="connsiteY1" fmla="*/ 0 h 7272584"/>
                  <a:gd name="connsiteX2" fmla="*/ 43891200 w 43891200"/>
                  <a:gd name="connsiteY2" fmla="*/ 7027483 h 7272584"/>
                  <a:gd name="connsiteX3" fmla="*/ 37534349 w 43891200"/>
                  <a:gd name="connsiteY3" fmla="*/ 5432466 h 7272584"/>
                  <a:gd name="connsiteX4" fmla="*/ 21589306 w 43891200"/>
                  <a:gd name="connsiteY4" fmla="*/ 3104512 h 7272584"/>
                  <a:gd name="connsiteX5" fmla="*/ 84664 w 43891200"/>
                  <a:gd name="connsiteY5" fmla="*/ 5531673 h 7272584"/>
                  <a:gd name="connsiteX6" fmla="*/ 0 w 43891200"/>
                  <a:gd name="connsiteY6" fmla="*/ 0 h 7272584"/>
                  <a:gd name="connsiteX0" fmla="*/ 0 w 43891200"/>
                  <a:gd name="connsiteY0" fmla="*/ 0 h 7027483"/>
                  <a:gd name="connsiteX1" fmla="*/ 43891200 w 43891200"/>
                  <a:gd name="connsiteY1" fmla="*/ 0 h 7027483"/>
                  <a:gd name="connsiteX2" fmla="*/ 43891200 w 43891200"/>
                  <a:gd name="connsiteY2" fmla="*/ 7027483 h 7027483"/>
                  <a:gd name="connsiteX3" fmla="*/ 37534349 w 43891200"/>
                  <a:gd name="connsiteY3" fmla="*/ 5432466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423313 w 43891200"/>
                  <a:gd name="connsiteY4" fmla="*/ 3012175 h 7027483"/>
                  <a:gd name="connsiteX5" fmla="*/ 84664 w 43891200"/>
                  <a:gd name="connsiteY5" fmla="*/ 5531673 h 7027483"/>
                  <a:gd name="connsiteX6" fmla="*/ 0 w 43891200"/>
                  <a:gd name="connsiteY6" fmla="*/ 0 h 7027483"/>
                  <a:gd name="connsiteX0" fmla="*/ 0 w 43891200"/>
                  <a:gd name="connsiteY0" fmla="*/ 0 h 6029592"/>
                  <a:gd name="connsiteX1" fmla="*/ 43891200 w 43891200"/>
                  <a:gd name="connsiteY1" fmla="*/ 0 h 6029592"/>
                  <a:gd name="connsiteX2" fmla="*/ 43852760 w 43891200"/>
                  <a:gd name="connsiteY2" fmla="*/ 6029592 h 6029592"/>
                  <a:gd name="connsiteX3" fmla="*/ 37534347 w 43891200"/>
                  <a:gd name="connsiteY3" fmla="*/ 5179307 h 6029592"/>
                  <a:gd name="connsiteX4" fmla="*/ 21423313 w 43891200"/>
                  <a:gd name="connsiteY4" fmla="*/ 3012175 h 6029592"/>
                  <a:gd name="connsiteX5" fmla="*/ 84664 w 43891200"/>
                  <a:gd name="connsiteY5" fmla="*/ 5531673 h 6029592"/>
                  <a:gd name="connsiteX6" fmla="*/ 0 w 43891200"/>
                  <a:gd name="connsiteY6" fmla="*/ 0 h 6029592"/>
                  <a:gd name="connsiteX0" fmla="*/ 0 w 43891200"/>
                  <a:gd name="connsiteY0" fmla="*/ 0 h 6029592"/>
                  <a:gd name="connsiteX1" fmla="*/ 43891200 w 43891200"/>
                  <a:gd name="connsiteY1" fmla="*/ 0 h 6029592"/>
                  <a:gd name="connsiteX2" fmla="*/ 43852760 w 43891200"/>
                  <a:gd name="connsiteY2" fmla="*/ 6029592 h 6029592"/>
                  <a:gd name="connsiteX3" fmla="*/ 36342689 w 43891200"/>
                  <a:gd name="connsiteY3" fmla="*/ 4466527 h 6029592"/>
                  <a:gd name="connsiteX4" fmla="*/ 21423313 w 43891200"/>
                  <a:gd name="connsiteY4" fmla="*/ 3012175 h 6029592"/>
                  <a:gd name="connsiteX5" fmla="*/ 84664 w 43891200"/>
                  <a:gd name="connsiteY5" fmla="*/ 5531673 h 6029592"/>
                  <a:gd name="connsiteX6" fmla="*/ 0 w 43891200"/>
                  <a:gd name="connsiteY6" fmla="*/ 0 h 6029592"/>
                  <a:gd name="connsiteX0" fmla="*/ 0 w 43891200"/>
                  <a:gd name="connsiteY0" fmla="*/ 0 h 6079664"/>
                  <a:gd name="connsiteX1" fmla="*/ 43891200 w 43891200"/>
                  <a:gd name="connsiteY1" fmla="*/ 0 h 6079664"/>
                  <a:gd name="connsiteX2" fmla="*/ 43852760 w 43891200"/>
                  <a:gd name="connsiteY2" fmla="*/ 6029592 h 6079664"/>
                  <a:gd name="connsiteX3" fmla="*/ 21423313 w 43891200"/>
                  <a:gd name="connsiteY3" fmla="*/ 3012175 h 6079664"/>
                  <a:gd name="connsiteX4" fmla="*/ 84664 w 43891200"/>
                  <a:gd name="connsiteY4" fmla="*/ 5531673 h 6079664"/>
                  <a:gd name="connsiteX5" fmla="*/ 0 w 43891200"/>
                  <a:gd name="connsiteY5" fmla="*/ 0 h 6079664"/>
                  <a:gd name="connsiteX0" fmla="*/ 0 w 43891200"/>
                  <a:gd name="connsiteY0" fmla="*/ 0 h 6029592"/>
                  <a:gd name="connsiteX1" fmla="*/ 43891200 w 43891200"/>
                  <a:gd name="connsiteY1" fmla="*/ 0 h 6029592"/>
                  <a:gd name="connsiteX2" fmla="*/ 43852760 w 43891200"/>
                  <a:gd name="connsiteY2" fmla="*/ 6029592 h 6029592"/>
                  <a:gd name="connsiteX3" fmla="*/ 21423313 w 43891200"/>
                  <a:gd name="connsiteY3" fmla="*/ 3012175 h 6029592"/>
                  <a:gd name="connsiteX4" fmla="*/ 84664 w 43891200"/>
                  <a:gd name="connsiteY4" fmla="*/ 5531673 h 6029592"/>
                  <a:gd name="connsiteX5" fmla="*/ 0 w 43891200"/>
                  <a:gd name="connsiteY5" fmla="*/ 0 h 6029592"/>
                  <a:gd name="connsiteX0" fmla="*/ 0 w 43891200"/>
                  <a:gd name="connsiteY0" fmla="*/ 0 h 6029592"/>
                  <a:gd name="connsiteX1" fmla="*/ 43891200 w 43891200"/>
                  <a:gd name="connsiteY1" fmla="*/ 0 h 6029592"/>
                  <a:gd name="connsiteX2" fmla="*/ 43852760 w 43891200"/>
                  <a:gd name="connsiteY2" fmla="*/ 6029592 h 6029592"/>
                  <a:gd name="connsiteX3" fmla="*/ 21423313 w 43891200"/>
                  <a:gd name="connsiteY3" fmla="*/ 3012175 h 6029592"/>
                  <a:gd name="connsiteX4" fmla="*/ 84664 w 43891200"/>
                  <a:gd name="connsiteY4" fmla="*/ 5531673 h 6029592"/>
                  <a:gd name="connsiteX5" fmla="*/ 0 w 43891200"/>
                  <a:gd name="connsiteY5" fmla="*/ 0 h 6029592"/>
                  <a:gd name="connsiteX0" fmla="*/ 0 w 43891200"/>
                  <a:gd name="connsiteY0" fmla="*/ 0 h 5887037"/>
                  <a:gd name="connsiteX1" fmla="*/ 43891200 w 43891200"/>
                  <a:gd name="connsiteY1" fmla="*/ 0 h 5887037"/>
                  <a:gd name="connsiteX2" fmla="*/ 43814321 w 43891200"/>
                  <a:gd name="connsiteY2" fmla="*/ 5887037 h 5887037"/>
                  <a:gd name="connsiteX3" fmla="*/ 21423313 w 43891200"/>
                  <a:gd name="connsiteY3" fmla="*/ 3012175 h 5887037"/>
                  <a:gd name="connsiteX4" fmla="*/ 84664 w 43891200"/>
                  <a:gd name="connsiteY4" fmla="*/ 5531673 h 5887037"/>
                  <a:gd name="connsiteX5" fmla="*/ 0 w 43891200"/>
                  <a:gd name="connsiteY5" fmla="*/ 0 h 5887037"/>
                  <a:gd name="connsiteX0" fmla="*/ 0 w 43891200"/>
                  <a:gd name="connsiteY0" fmla="*/ 0 h 5745966"/>
                  <a:gd name="connsiteX1" fmla="*/ 43891200 w 43891200"/>
                  <a:gd name="connsiteY1" fmla="*/ 0 h 5745966"/>
                  <a:gd name="connsiteX2" fmla="*/ 43814319 w 43891200"/>
                  <a:gd name="connsiteY2" fmla="*/ 5745966 h 5745966"/>
                  <a:gd name="connsiteX3" fmla="*/ 21423313 w 43891200"/>
                  <a:gd name="connsiteY3" fmla="*/ 3012175 h 5745966"/>
                  <a:gd name="connsiteX4" fmla="*/ 84664 w 43891200"/>
                  <a:gd name="connsiteY4" fmla="*/ 5531673 h 5745966"/>
                  <a:gd name="connsiteX5" fmla="*/ 0 w 43891200"/>
                  <a:gd name="connsiteY5" fmla="*/ 0 h 5745966"/>
                  <a:gd name="connsiteX0" fmla="*/ 0 w 43891200"/>
                  <a:gd name="connsiteY0" fmla="*/ 0 h 5774180"/>
                  <a:gd name="connsiteX1" fmla="*/ 43891200 w 43891200"/>
                  <a:gd name="connsiteY1" fmla="*/ 0 h 5774180"/>
                  <a:gd name="connsiteX2" fmla="*/ 43814319 w 43891200"/>
                  <a:gd name="connsiteY2" fmla="*/ 5774180 h 5774180"/>
                  <a:gd name="connsiteX3" fmla="*/ 21423313 w 43891200"/>
                  <a:gd name="connsiteY3" fmla="*/ 3012175 h 5774180"/>
                  <a:gd name="connsiteX4" fmla="*/ 84664 w 43891200"/>
                  <a:gd name="connsiteY4" fmla="*/ 5531673 h 5774180"/>
                  <a:gd name="connsiteX5" fmla="*/ 0 w 43891200"/>
                  <a:gd name="connsiteY5" fmla="*/ 0 h 5774180"/>
                  <a:gd name="connsiteX0" fmla="*/ 6633 w 43897833"/>
                  <a:gd name="connsiteY0" fmla="*/ 0 h 5774180"/>
                  <a:gd name="connsiteX1" fmla="*/ 43897833 w 43897833"/>
                  <a:gd name="connsiteY1" fmla="*/ 0 h 5774180"/>
                  <a:gd name="connsiteX2" fmla="*/ 43820952 w 43897833"/>
                  <a:gd name="connsiteY2" fmla="*/ 5774180 h 5774180"/>
                  <a:gd name="connsiteX3" fmla="*/ 21429946 w 43897833"/>
                  <a:gd name="connsiteY3" fmla="*/ 3012175 h 5774180"/>
                  <a:gd name="connsiteX4" fmla="*/ 0 w 43897833"/>
                  <a:gd name="connsiteY4" fmla="*/ 5757386 h 5774180"/>
                  <a:gd name="connsiteX5" fmla="*/ 6633 w 43897833"/>
                  <a:gd name="connsiteY5" fmla="*/ 0 h 5774180"/>
                  <a:gd name="connsiteX0" fmla="*/ 6633 w 43897833"/>
                  <a:gd name="connsiteY0" fmla="*/ 0 h 5785600"/>
                  <a:gd name="connsiteX1" fmla="*/ 43897833 w 43897833"/>
                  <a:gd name="connsiteY1" fmla="*/ 0 h 5785600"/>
                  <a:gd name="connsiteX2" fmla="*/ 43820952 w 43897833"/>
                  <a:gd name="connsiteY2" fmla="*/ 5774180 h 5785600"/>
                  <a:gd name="connsiteX3" fmla="*/ 21429946 w 43897833"/>
                  <a:gd name="connsiteY3" fmla="*/ 3012175 h 5785600"/>
                  <a:gd name="connsiteX4" fmla="*/ 0 w 43897833"/>
                  <a:gd name="connsiteY4" fmla="*/ 5785600 h 5785600"/>
                  <a:gd name="connsiteX5" fmla="*/ 6633 w 43897833"/>
                  <a:gd name="connsiteY5" fmla="*/ 0 h 5785600"/>
                  <a:gd name="connsiteX0" fmla="*/ 6633 w 43897833"/>
                  <a:gd name="connsiteY0" fmla="*/ 0 h 5785600"/>
                  <a:gd name="connsiteX1" fmla="*/ 43897833 w 43897833"/>
                  <a:gd name="connsiteY1" fmla="*/ 0 h 5785600"/>
                  <a:gd name="connsiteX2" fmla="*/ 43829914 w 43897833"/>
                  <a:gd name="connsiteY2" fmla="*/ 5757562 h 5785600"/>
                  <a:gd name="connsiteX3" fmla="*/ 21429946 w 43897833"/>
                  <a:gd name="connsiteY3" fmla="*/ 3012175 h 5785600"/>
                  <a:gd name="connsiteX4" fmla="*/ 0 w 43897833"/>
                  <a:gd name="connsiteY4" fmla="*/ 5785600 h 5785600"/>
                  <a:gd name="connsiteX5" fmla="*/ 6633 w 43897833"/>
                  <a:gd name="connsiteY5" fmla="*/ 0 h 5785600"/>
                  <a:gd name="connsiteX0" fmla="*/ 6633 w 43884390"/>
                  <a:gd name="connsiteY0" fmla="*/ 4153 h 5789753"/>
                  <a:gd name="connsiteX1" fmla="*/ 43884390 w 43884390"/>
                  <a:gd name="connsiteY1" fmla="*/ 0 h 5789753"/>
                  <a:gd name="connsiteX2" fmla="*/ 43829914 w 43884390"/>
                  <a:gd name="connsiteY2" fmla="*/ 5761715 h 5789753"/>
                  <a:gd name="connsiteX3" fmla="*/ 21429946 w 43884390"/>
                  <a:gd name="connsiteY3" fmla="*/ 3016328 h 5789753"/>
                  <a:gd name="connsiteX4" fmla="*/ 0 w 43884390"/>
                  <a:gd name="connsiteY4" fmla="*/ 5789753 h 5789753"/>
                  <a:gd name="connsiteX5" fmla="*/ 6633 w 43884390"/>
                  <a:gd name="connsiteY5" fmla="*/ 4153 h 5789753"/>
                  <a:gd name="connsiteX0" fmla="*/ 6633 w 43884392"/>
                  <a:gd name="connsiteY0" fmla="*/ 0 h 5785600"/>
                  <a:gd name="connsiteX1" fmla="*/ 43884392 w 43884392"/>
                  <a:gd name="connsiteY1" fmla="*/ 1 h 5785600"/>
                  <a:gd name="connsiteX2" fmla="*/ 43829914 w 43884392"/>
                  <a:gd name="connsiteY2" fmla="*/ 5757562 h 5785600"/>
                  <a:gd name="connsiteX3" fmla="*/ 21429946 w 43884392"/>
                  <a:gd name="connsiteY3" fmla="*/ 3012175 h 5785600"/>
                  <a:gd name="connsiteX4" fmla="*/ 0 w 43884392"/>
                  <a:gd name="connsiteY4" fmla="*/ 5785600 h 5785600"/>
                  <a:gd name="connsiteX5" fmla="*/ 6633 w 43884392"/>
                  <a:gd name="connsiteY5" fmla="*/ 0 h 5785600"/>
                  <a:gd name="connsiteX0" fmla="*/ 6633 w 43876785"/>
                  <a:gd name="connsiteY0" fmla="*/ 7053 h 5792653"/>
                  <a:gd name="connsiteX1" fmla="*/ 43876785 w 43876785"/>
                  <a:gd name="connsiteY1" fmla="*/ 0 h 5792653"/>
                  <a:gd name="connsiteX2" fmla="*/ 43829914 w 43876785"/>
                  <a:gd name="connsiteY2" fmla="*/ 5764615 h 5792653"/>
                  <a:gd name="connsiteX3" fmla="*/ 21429946 w 43876785"/>
                  <a:gd name="connsiteY3" fmla="*/ 3019228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429946 w 43876785"/>
                  <a:gd name="connsiteY3" fmla="*/ 3019228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852793 w 43876785"/>
                  <a:gd name="connsiteY3" fmla="*/ 301922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852793 w 43876785"/>
                  <a:gd name="connsiteY3" fmla="*/ 301922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64377 w 43876785"/>
                  <a:gd name="connsiteY3" fmla="*/ 300041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44088 w 43876785"/>
                  <a:gd name="connsiteY3" fmla="*/ 300041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801199"/>
                  <a:gd name="connsiteX1" fmla="*/ 43876785 w 43876785"/>
                  <a:gd name="connsiteY1" fmla="*/ 0 h 5801199"/>
                  <a:gd name="connsiteX2" fmla="*/ 43831664 w 43876785"/>
                  <a:gd name="connsiteY2" fmla="*/ 5801199 h 5801199"/>
                  <a:gd name="connsiteX3" fmla="*/ 21923799 w 43876785"/>
                  <a:gd name="connsiteY3" fmla="*/ 3009824 h 5801199"/>
                  <a:gd name="connsiteX4" fmla="*/ 0 w 43876785"/>
                  <a:gd name="connsiteY4" fmla="*/ 5792653 h 5801199"/>
                  <a:gd name="connsiteX5" fmla="*/ 6633 w 43876785"/>
                  <a:gd name="connsiteY5" fmla="*/ 7053 h 5801199"/>
                  <a:gd name="connsiteX0" fmla="*/ 6633 w 43876785"/>
                  <a:gd name="connsiteY0" fmla="*/ 7053 h 5811651"/>
                  <a:gd name="connsiteX1" fmla="*/ 43876785 w 43876785"/>
                  <a:gd name="connsiteY1" fmla="*/ 0 h 5811651"/>
                  <a:gd name="connsiteX2" fmla="*/ 43826110 w 43876785"/>
                  <a:gd name="connsiteY2" fmla="*/ 5811651 h 5811651"/>
                  <a:gd name="connsiteX3" fmla="*/ 21923799 w 43876785"/>
                  <a:gd name="connsiteY3" fmla="*/ 3009824 h 5811651"/>
                  <a:gd name="connsiteX4" fmla="*/ 0 w 43876785"/>
                  <a:gd name="connsiteY4" fmla="*/ 5792653 h 5811651"/>
                  <a:gd name="connsiteX5" fmla="*/ 6633 w 43876785"/>
                  <a:gd name="connsiteY5" fmla="*/ 7053 h 5811651"/>
                  <a:gd name="connsiteX0" fmla="*/ -1 w 43870151"/>
                  <a:gd name="connsiteY0" fmla="*/ 7053 h 5818785"/>
                  <a:gd name="connsiteX1" fmla="*/ 43870151 w 43870151"/>
                  <a:gd name="connsiteY1" fmla="*/ 0 h 5818785"/>
                  <a:gd name="connsiteX2" fmla="*/ 43819476 w 43870151"/>
                  <a:gd name="connsiteY2" fmla="*/ 5811651 h 5818785"/>
                  <a:gd name="connsiteX3" fmla="*/ 21917165 w 43870151"/>
                  <a:gd name="connsiteY3" fmla="*/ 3009824 h 5818785"/>
                  <a:gd name="connsiteX4" fmla="*/ 4477 w 43870151"/>
                  <a:gd name="connsiteY4" fmla="*/ 5818785 h 5818785"/>
                  <a:gd name="connsiteX5" fmla="*/ -1 w 43870151"/>
                  <a:gd name="connsiteY5" fmla="*/ 7053 h 5818785"/>
                  <a:gd name="connsiteX0" fmla="*/ 239 w 43870391"/>
                  <a:gd name="connsiteY0" fmla="*/ 7053 h 5814778"/>
                  <a:gd name="connsiteX1" fmla="*/ 43870391 w 43870391"/>
                  <a:gd name="connsiteY1" fmla="*/ 0 h 5814778"/>
                  <a:gd name="connsiteX2" fmla="*/ 43819716 w 43870391"/>
                  <a:gd name="connsiteY2" fmla="*/ 5811651 h 5814778"/>
                  <a:gd name="connsiteX3" fmla="*/ 21917405 w 43870391"/>
                  <a:gd name="connsiteY3" fmla="*/ 3009824 h 5814778"/>
                  <a:gd name="connsiteX4" fmla="*/ 457 w 43870391"/>
                  <a:gd name="connsiteY4" fmla="*/ 5814778 h 5814778"/>
                  <a:gd name="connsiteX5" fmla="*/ 239 w 43870391"/>
                  <a:gd name="connsiteY5" fmla="*/ 7053 h 5814778"/>
                  <a:gd name="connsiteX0" fmla="*/ 239 w 43870391"/>
                  <a:gd name="connsiteY0" fmla="*/ 7053 h 5811651"/>
                  <a:gd name="connsiteX1" fmla="*/ 43870391 w 43870391"/>
                  <a:gd name="connsiteY1" fmla="*/ 0 h 5811651"/>
                  <a:gd name="connsiteX2" fmla="*/ 43819716 w 43870391"/>
                  <a:gd name="connsiteY2" fmla="*/ 5811651 h 5811651"/>
                  <a:gd name="connsiteX3" fmla="*/ 21917405 w 43870391"/>
                  <a:gd name="connsiteY3" fmla="*/ 3009824 h 5811651"/>
                  <a:gd name="connsiteX4" fmla="*/ 457 w 43870391"/>
                  <a:gd name="connsiteY4" fmla="*/ 5806763 h 5811651"/>
                  <a:gd name="connsiteX5" fmla="*/ 239 w 43870391"/>
                  <a:gd name="connsiteY5" fmla="*/ 7053 h 5811651"/>
                  <a:gd name="connsiteX0" fmla="*/ 239 w 43870391"/>
                  <a:gd name="connsiteY0" fmla="*/ 7053 h 5811651"/>
                  <a:gd name="connsiteX1" fmla="*/ 43870391 w 43870391"/>
                  <a:gd name="connsiteY1" fmla="*/ 0 h 5811651"/>
                  <a:gd name="connsiteX2" fmla="*/ 43819716 w 43870391"/>
                  <a:gd name="connsiteY2" fmla="*/ 5811651 h 5811651"/>
                  <a:gd name="connsiteX3" fmla="*/ 21917405 w 43870391"/>
                  <a:gd name="connsiteY3" fmla="*/ 3009824 h 5811651"/>
                  <a:gd name="connsiteX4" fmla="*/ 457 w 43870391"/>
                  <a:gd name="connsiteY4" fmla="*/ 5798748 h 5811651"/>
                  <a:gd name="connsiteX5" fmla="*/ 239 w 43870391"/>
                  <a:gd name="connsiteY5" fmla="*/ 7053 h 5811651"/>
                  <a:gd name="connsiteX0" fmla="*/ 239 w 43870391"/>
                  <a:gd name="connsiteY0" fmla="*/ 7053 h 5811651"/>
                  <a:gd name="connsiteX1" fmla="*/ 43870391 w 43870391"/>
                  <a:gd name="connsiteY1" fmla="*/ 0 h 5811651"/>
                  <a:gd name="connsiteX2" fmla="*/ 43819716 w 43870391"/>
                  <a:gd name="connsiteY2" fmla="*/ 5811651 h 5811651"/>
                  <a:gd name="connsiteX3" fmla="*/ 21917405 w 43870391"/>
                  <a:gd name="connsiteY3" fmla="*/ 3009824 h 5811651"/>
                  <a:gd name="connsiteX4" fmla="*/ 457 w 43870391"/>
                  <a:gd name="connsiteY4" fmla="*/ 5798748 h 5811651"/>
                  <a:gd name="connsiteX5" fmla="*/ 239 w 43870391"/>
                  <a:gd name="connsiteY5" fmla="*/ 7053 h 5811651"/>
                  <a:gd name="connsiteX0" fmla="*/ 239 w 43842825"/>
                  <a:gd name="connsiteY0" fmla="*/ 7053 h 5811651"/>
                  <a:gd name="connsiteX1" fmla="*/ 43842825 w 43842825"/>
                  <a:gd name="connsiteY1" fmla="*/ 0 h 5811651"/>
                  <a:gd name="connsiteX2" fmla="*/ 43819716 w 43842825"/>
                  <a:gd name="connsiteY2" fmla="*/ 5811651 h 5811651"/>
                  <a:gd name="connsiteX3" fmla="*/ 21917405 w 43842825"/>
                  <a:gd name="connsiteY3" fmla="*/ 3009824 h 5811651"/>
                  <a:gd name="connsiteX4" fmla="*/ 457 w 43842825"/>
                  <a:gd name="connsiteY4" fmla="*/ 5798748 h 5811651"/>
                  <a:gd name="connsiteX5" fmla="*/ 239 w 43842825"/>
                  <a:gd name="connsiteY5" fmla="*/ 7053 h 5811651"/>
                  <a:gd name="connsiteX0" fmla="*/ 239 w 43824446"/>
                  <a:gd name="connsiteY0" fmla="*/ 7053 h 5811651"/>
                  <a:gd name="connsiteX1" fmla="*/ 43824446 w 43824446"/>
                  <a:gd name="connsiteY1" fmla="*/ 0 h 5811651"/>
                  <a:gd name="connsiteX2" fmla="*/ 43819716 w 43824446"/>
                  <a:gd name="connsiteY2" fmla="*/ 5811651 h 5811651"/>
                  <a:gd name="connsiteX3" fmla="*/ 21917405 w 43824446"/>
                  <a:gd name="connsiteY3" fmla="*/ 3009824 h 5811651"/>
                  <a:gd name="connsiteX4" fmla="*/ 457 w 43824446"/>
                  <a:gd name="connsiteY4" fmla="*/ 5798748 h 5811651"/>
                  <a:gd name="connsiteX5" fmla="*/ 239 w 43824446"/>
                  <a:gd name="connsiteY5" fmla="*/ 7053 h 5811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824446" h="5811651">
                    <a:moveTo>
                      <a:pt x="239" y="7053"/>
                    </a:moveTo>
                    <a:lnTo>
                      <a:pt x="43824446" y="0"/>
                    </a:lnTo>
                    <a:cubicBezTo>
                      <a:pt x="43822869" y="1937217"/>
                      <a:pt x="43821293" y="3874434"/>
                      <a:pt x="43819716" y="5811651"/>
                    </a:cubicBezTo>
                    <a:cubicBezTo>
                      <a:pt x="38268362" y="4032785"/>
                      <a:pt x="30438085" y="2966157"/>
                      <a:pt x="21917405" y="3009824"/>
                    </a:cubicBezTo>
                    <a:cubicBezTo>
                      <a:pt x="14614291" y="3047251"/>
                      <a:pt x="6453731" y="3277510"/>
                      <a:pt x="457" y="5798748"/>
                    </a:cubicBezTo>
                    <a:cubicBezTo>
                      <a:pt x="-1036" y="3861504"/>
                      <a:pt x="1732" y="1944297"/>
                      <a:pt x="239" y="7053"/>
                    </a:cubicBezTo>
                    <a:close/>
                  </a:path>
                </a:pathLst>
              </a:custGeom>
              <a:gradFill flip="none" rotWithShape="1">
                <a:gsLst>
                  <a:gs pos="0">
                    <a:schemeClr val="accent6"/>
                  </a:gs>
                  <a:gs pos="100000">
                    <a:schemeClr val="accent4"/>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Rectangle 16"/>
              <p:cNvSpPr/>
              <p:nvPr userDrawn="1"/>
            </p:nvSpPr>
            <p:spPr>
              <a:xfrm>
                <a:off x="-4323" y="5744"/>
                <a:ext cx="27440229" cy="4555641"/>
              </a:xfrm>
              <a:custGeom>
                <a:avLst/>
                <a:gdLst>
                  <a:gd name="connsiteX0" fmla="*/ 0 w 43891200"/>
                  <a:gd name="connsiteY0" fmla="*/ 0 h 7027483"/>
                  <a:gd name="connsiteX1" fmla="*/ 43891200 w 43891200"/>
                  <a:gd name="connsiteY1" fmla="*/ 0 h 7027483"/>
                  <a:gd name="connsiteX2" fmla="*/ 43891200 w 43891200"/>
                  <a:gd name="connsiteY2" fmla="*/ 7027483 h 7027483"/>
                  <a:gd name="connsiteX3" fmla="*/ 0 w 43891200"/>
                  <a:gd name="connsiteY3" fmla="*/ 7027483 h 7027483"/>
                  <a:gd name="connsiteX4" fmla="*/ 0 w 43891200"/>
                  <a:gd name="connsiteY4"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617527 w 43891200"/>
                  <a:gd name="connsiteY3" fmla="*/ 6999261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968081"/>
                  <a:gd name="connsiteY0" fmla="*/ 0 h 6688809"/>
                  <a:gd name="connsiteX1" fmla="*/ 43891200 w 43968081"/>
                  <a:gd name="connsiteY1" fmla="*/ 0 h 6688809"/>
                  <a:gd name="connsiteX2" fmla="*/ 43968081 w 43968081"/>
                  <a:gd name="connsiteY2" fmla="*/ 6358199 h 6688809"/>
                  <a:gd name="connsiteX3" fmla="*/ 21448200 w 43968081"/>
                  <a:gd name="connsiteY3" fmla="*/ 3838305 h 6688809"/>
                  <a:gd name="connsiteX4" fmla="*/ 28221 w 43968081"/>
                  <a:gd name="connsiteY4" fmla="*/ 6688809 h 6688809"/>
                  <a:gd name="connsiteX5" fmla="*/ 0 w 43968081"/>
                  <a:gd name="connsiteY5" fmla="*/ 0 h 6688809"/>
                  <a:gd name="connsiteX0" fmla="*/ 0 w 43891200"/>
                  <a:gd name="connsiteY0" fmla="*/ 0 h 6688809"/>
                  <a:gd name="connsiteX1" fmla="*/ 43891200 w 43891200"/>
                  <a:gd name="connsiteY1" fmla="*/ 0 h 6688809"/>
                  <a:gd name="connsiteX2" fmla="*/ 43793664 w 43891200"/>
                  <a:gd name="connsiteY2" fmla="*/ 6218350 h 6688809"/>
                  <a:gd name="connsiteX3" fmla="*/ 21448200 w 43891200"/>
                  <a:gd name="connsiteY3" fmla="*/ 3838305 h 6688809"/>
                  <a:gd name="connsiteX4" fmla="*/ 28221 w 43891200"/>
                  <a:gd name="connsiteY4" fmla="*/ 6688809 h 6688809"/>
                  <a:gd name="connsiteX5" fmla="*/ 0 w 43891200"/>
                  <a:gd name="connsiteY5" fmla="*/ 0 h 6688809"/>
                  <a:gd name="connsiteX0" fmla="*/ 0 w 43891200"/>
                  <a:gd name="connsiteY0" fmla="*/ 0 h 6688809"/>
                  <a:gd name="connsiteX1" fmla="*/ 43891200 w 43891200"/>
                  <a:gd name="connsiteY1" fmla="*/ 0 h 6688809"/>
                  <a:gd name="connsiteX2" fmla="*/ 43823938 w 43891200"/>
                  <a:gd name="connsiteY2" fmla="*/ 6183672 h 6688809"/>
                  <a:gd name="connsiteX3" fmla="*/ 21448200 w 43891200"/>
                  <a:gd name="connsiteY3" fmla="*/ 3838305 h 6688809"/>
                  <a:gd name="connsiteX4" fmla="*/ 28221 w 43891200"/>
                  <a:gd name="connsiteY4" fmla="*/ 6688809 h 6688809"/>
                  <a:gd name="connsiteX5" fmla="*/ 0 w 43891200"/>
                  <a:gd name="connsiteY5" fmla="*/ 0 h 6688809"/>
                  <a:gd name="connsiteX0" fmla="*/ 0 w 43823938"/>
                  <a:gd name="connsiteY0" fmla="*/ 0 h 6688809"/>
                  <a:gd name="connsiteX1" fmla="*/ 43800376 w 43823938"/>
                  <a:gd name="connsiteY1" fmla="*/ 0 h 6688809"/>
                  <a:gd name="connsiteX2" fmla="*/ 43823938 w 43823938"/>
                  <a:gd name="connsiteY2" fmla="*/ 6183672 h 6688809"/>
                  <a:gd name="connsiteX3" fmla="*/ 21448200 w 43823938"/>
                  <a:gd name="connsiteY3" fmla="*/ 3838305 h 6688809"/>
                  <a:gd name="connsiteX4" fmla="*/ 28221 w 43823938"/>
                  <a:gd name="connsiteY4" fmla="*/ 6688809 h 6688809"/>
                  <a:gd name="connsiteX5" fmla="*/ 0 w 43823938"/>
                  <a:gd name="connsiteY5" fmla="*/ 0 h 6688809"/>
                  <a:gd name="connsiteX0" fmla="*/ 0 w 43883631"/>
                  <a:gd name="connsiteY0" fmla="*/ 0 h 6688809"/>
                  <a:gd name="connsiteX1" fmla="*/ 43883631 w 43883631"/>
                  <a:gd name="connsiteY1" fmla="*/ 41614 h 6688809"/>
                  <a:gd name="connsiteX2" fmla="*/ 43823938 w 43883631"/>
                  <a:gd name="connsiteY2" fmla="*/ 6183672 h 6688809"/>
                  <a:gd name="connsiteX3" fmla="*/ 21448200 w 43883631"/>
                  <a:gd name="connsiteY3" fmla="*/ 3838305 h 6688809"/>
                  <a:gd name="connsiteX4" fmla="*/ 28221 w 43883631"/>
                  <a:gd name="connsiteY4" fmla="*/ 6688809 h 6688809"/>
                  <a:gd name="connsiteX5" fmla="*/ 0 w 43883631"/>
                  <a:gd name="connsiteY5" fmla="*/ 0 h 6688809"/>
                  <a:gd name="connsiteX0" fmla="*/ 0 w 43876062"/>
                  <a:gd name="connsiteY0" fmla="*/ 0 h 6688809"/>
                  <a:gd name="connsiteX1" fmla="*/ 43876062 w 43876062"/>
                  <a:gd name="connsiteY1" fmla="*/ 6936 h 6688809"/>
                  <a:gd name="connsiteX2" fmla="*/ 43823938 w 43876062"/>
                  <a:gd name="connsiteY2" fmla="*/ 6183672 h 6688809"/>
                  <a:gd name="connsiteX3" fmla="*/ 21448200 w 43876062"/>
                  <a:gd name="connsiteY3" fmla="*/ 3838305 h 6688809"/>
                  <a:gd name="connsiteX4" fmla="*/ 28221 w 43876062"/>
                  <a:gd name="connsiteY4" fmla="*/ 6688809 h 6688809"/>
                  <a:gd name="connsiteX5" fmla="*/ 0 w 43876062"/>
                  <a:gd name="connsiteY5" fmla="*/ 0 h 6688809"/>
                  <a:gd name="connsiteX0" fmla="*/ 0 w 43883634"/>
                  <a:gd name="connsiteY0" fmla="*/ 6936 h 6695745"/>
                  <a:gd name="connsiteX1" fmla="*/ 43883634 w 43883634"/>
                  <a:gd name="connsiteY1" fmla="*/ 0 h 6695745"/>
                  <a:gd name="connsiteX2" fmla="*/ 43823938 w 43883634"/>
                  <a:gd name="connsiteY2" fmla="*/ 6190608 h 6695745"/>
                  <a:gd name="connsiteX3" fmla="*/ 21448200 w 43883634"/>
                  <a:gd name="connsiteY3" fmla="*/ 3845241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448200 w 43883634"/>
                  <a:gd name="connsiteY3" fmla="*/ 3845241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86368 w 43883634"/>
                  <a:gd name="connsiteY3" fmla="*/ 3845241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871047 w 43883634"/>
                  <a:gd name="connsiteY3" fmla="*/ 3810016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82633 w 43883634"/>
                  <a:gd name="connsiteY3" fmla="*/ 3782129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1837"/>
                  <a:gd name="connsiteX1" fmla="*/ 43883634 w 43883634"/>
                  <a:gd name="connsiteY1" fmla="*/ 0 h 6691837"/>
                  <a:gd name="connsiteX2" fmla="*/ 43827740 w 43883634"/>
                  <a:gd name="connsiteY2" fmla="*/ 6180150 h 6691837"/>
                  <a:gd name="connsiteX3" fmla="*/ 21911623 w 43883634"/>
                  <a:gd name="connsiteY3" fmla="*/ 3791425 h 6691837"/>
                  <a:gd name="connsiteX4" fmla="*/ 66513 w 43883634"/>
                  <a:gd name="connsiteY4" fmla="*/ 6691837 h 6691837"/>
                  <a:gd name="connsiteX5" fmla="*/ 0 w 43883634"/>
                  <a:gd name="connsiteY5" fmla="*/ 6936 h 6691837"/>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23933 w 43834140"/>
                  <a:gd name="connsiteY0" fmla="*/ 15369 h 6695746"/>
                  <a:gd name="connsiteX1" fmla="*/ 43834140 w 43834140"/>
                  <a:gd name="connsiteY1" fmla="*/ 0 h 6695746"/>
                  <a:gd name="connsiteX2" fmla="*/ 43778245 w 43834140"/>
                  <a:gd name="connsiteY2" fmla="*/ 5777889 h 6695746"/>
                  <a:gd name="connsiteX3" fmla="*/ 21862129 w 43834140"/>
                  <a:gd name="connsiteY3" fmla="*/ 3791425 h 6695746"/>
                  <a:gd name="connsiteX4" fmla="*/ 0 w 43834140"/>
                  <a:gd name="connsiteY4" fmla="*/ 6695746 h 6695746"/>
                  <a:gd name="connsiteX5" fmla="*/ 23933 w 43834140"/>
                  <a:gd name="connsiteY5" fmla="*/ 15369 h 6695746"/>
                  <a:gd name="connsiteX0" fmla="*/ 1414 w 43848334"/>
                  <a:gd name="connsiteY0" fmla="*/ 15369 h 6695746"/>
                  <a:gd name="connsiteX1" fmla="*/ 43848334 w 43848334"/>
                  <a:gd name="connsiteY1" fmla="*/ 0 h 6695746"/>
                  <a:gd name="connsiteX2" fmla="*/ 43792439 w 43848334"/>
                  <a:gd name="connsiteY2" fmla="*/ 5777889 h 6695746"/>
                  <a:gd name="connsiteX3" fmla="*/ 21876323 w 43848334"/>
                  <a:gd name="connsiteY3" fmla="*/ 3791425 h 6695746"/>
                  <a:gd name="connsiteX4" fmla="*/ 14194 w 43848334"/>
                  <a:gd name="connsiteY4" fmla="*/ 6695746 h 6695746"/>
                  <a:gd name="connsiteX5" fmla="*/ 1414 w 43848334"/>
                  <a:gd name="connsiteY5" fmla="*/ 15369 h 6695746"/>
                  <a:gd name="connsiteX0" fmla="*/ 1414 w 43792439"/>
                  <a:gd name="connsiteY0" fmla="*/ 6936 h 6687313"/>
                  <a:gd name="connsiteX1" fmla="*/ 43729019 w 43792439"/>
                  <a:gd name="connsiteY1" fmla="*/ 0 h 6687313"/>
                  <a:gd name="connsiteX2" fmla="*/ 43792439 w 43792439"/>
                  <a:gd name="connsiteY2" fmla="*/ 5769456 h 6687313"/>
                  <a:gd name="connsiteX3" fmla="*/ 21876323 w 43792439"/>
                  <a:gd name="connsiteY3" fmla="*/ 3782992 h 6687313"/>
                  <a:gd name="connsiteX4" fmla="*/ 14194 w 43792439"/>
                  <a:gd name="connsiteY4" fmla="*/ 6687313 h 6687313"/>
                  <a:gd name="connsiteX5" fmla="*/ 1414 w 43792439"/>
                  <a:gd name="connsiteY5" fmla="*/ 6936 h 6687313"/>
                  <a:gd name="connsiteX0" fmla="*/ 1414 w 43792439"/>
                  <a:gd name="connsiteY0" fmla="*/ 0 h 6680377"/>
                  <a:gd name="connsiteX1" fmla="*/ 43600524 w 43792439"/>
                  <a:gd name="connsiteY1" fmla="*/ 77395 h 6680377"/>
                  <a:gd name="connsiteX2" fmla="*/ 43792439 w 43792439"/>
                  <a:gd name="connsiteY2" fmla="*/ 5762520 h 6680377"/>
                  <a:gd name="connsiteX3" fmla="*/ 21876323 w 43792439"/>
                  <a:gd name="connsiteY3" fmla="*/ 3776056 h 6680377"/>
                  <a:gd name="connsiteX4" fmla="*/ 14194 w 43792439"/>
                  <a:gd name="connsiteY4" fmla="*/ 6680377 h 6680377"/>
                  <a:gd name="connsiteX5" fmla="*/ 1414 w 43792439"/>
                  <a:gd name="connsiteY5" fmla="*/ 0 h 6680377"/>
                  <a:gd name="connsiteX0" fmla="*/ 1414 w 43792439"/>
                  <a:gd name="connsiteY0" fmla="*/ 0 h 6680377"/>
                  <a:gd name="connsiteX1" fmla="*/ 43683128 w 43792439"/>
                  <a:gd name="connsiteY1" fmla="*/ 119561 h 6680377"/>
                  <a:gd name="connsiteX2" fmla="*/ 43792439 w 43792439"/>
                  <a:gd name="connsiteY2" fmla="*/ 5762520 h 6680377"/>
                  <a:gd name="connsiteX3" fmla="*/ 21876323 w 43792439"/>
                  <a:gd name="connsiteY3" fmla="*/ 3776056 h 6680377"/>
                  <a:gd name="connsiteX4" fmla="*/ 14194 w 43792439"/>
                  <a:gd name="connsiteY4" fmla="*/ 6680377 h 6680377"/>
                  <a:gd name="connsiteX5" fmla="*/ 1414 w 43792439"/>
                  <a:gd name="connsiteY5" fmla="*/ 0 h 6680377"/>
                  <a:gd name="connsiteX0" fmla="*/ 1414 w 43793267"/>
                  <a:gd name="connsiteY0" fmla="*/ 0 h 6680377"/>
                  <a:gd name="connsiteX1" fmla="*/ 43793267 w 43793267"/>
                  <a:gd name="connsiteY1" fmla="*/ 1497 h 6680377"/>
                  <a:gd name="connsiteX2" fmla="*/ 43792439 w 43793267"/>
                  <a:gd name="connsiteY2" fmla="*/ 5762520 h 6680377"/>
                  <a:gd name="connsiteX3" fmla="*/ 21876323 w 43793267"/>
                  <a:gd name="connsiteY3" fmla="*/ 3776056 h 6680377"/>
                  <a:gd name="connsiteX4" fmla="*/ 14194 w 43793267"/>
                  <a:gd name="connsiteY4" fmla="*/ 6680377 h 6680377"/>
                  <a:gd name="connsiteX5" fmla="*/ 1414 w 43793267"/>
                  <a:gd name="connsiteY5" fmla="*/ 0 h 6680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793267" h="6680377">
                    <a:moveTo>
                      <a:pt x="1414" y="0"/>
                    </a:moveTo>
                    <a:lnTo>
                      <a:pt x="43793267" y="1497"/>
                    </a:lnTo>
                    <a:cubicBezTo>
                      <a:pt x="43793267" y="2343991"/>
                      <a:pt x="43792439" y="3420026"/>
                      <a:pt x="43792439" y="5762520"/>
                    </a:cubicBezTo>
                    <a:cubicBezTo>
                      <a:pt x="38990659" y="4549272"/>
                      <a:pt x="29172697" y="3623080"/>
                      <a:pt x="21876323" y="3776056"/>
                    </a:cubicBezTo>
                    <a:cubicBezTo>
                      <a:pt x="14579949" y="3929032"/>
                      <a:pt x="6467468" y="4159139"/>
                      <a:pt x="14194" y="6680377"/>
                    </a:cubicBezTo>
                    <a:cubicBezTo>
                      <a:pt x="22172" y="4453585"/>
                      <a:pt x="-6564" y="2226792"/>
                      <a:pt x="1414" y="0"/>
                    </a:cubicBezTo>
                    <a:close/>
                  </a:path>
                </a:pathLst>
              </a:custGeom>
              <a:gradFill flip="none" rotWithShape="1">
                <a:gsLst>
                  <a:gs pos="0">
                    <a:schemeClr val="accent6"/>
                  </a:gs>
                  <a:gs pos="100000">
                    <a:schemeClr val="accent1"/>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Rectangle 15"/>
              <p:cNvSpPr/>
              <p:nvPr userDrawn="1"/>
            </p:nvSpPr>
            <p:spPr>
              <a:xfrm>
                <a:off x="-14192" y="1382"/>
                <a:ext cx="27451941" cy="4570665"/>
              </a:xfrm>
              <a:custGeom>
                <a:avLst/>
                <a:gdLst>
                  <a:gd name="connsiteX0" fmla="*/ 0 w 43891200"/>
                  <a:gd name="connsiteY0" fmla="*/ 0 h 2171777"/>
                  <a:gd name="connsiteX1" fmla="*/ 43891200 w 43891200"/>
                  <a:gd name="connsiteY1" fmla="*/ 0 h 2171777"/>
                  <a:gd name="connsiteX2" fmla="*/ 43891200 w 43891200"/>
                  <a:gd name="connsiteY2" fmla="*/ 2171777 h 2171777"/>
                  <a:gd name="connsiteX3" fmla="*/ 0 w 43891200"/>
                  <a:gd name="connsiteY3" fmla="*/ 2171777 h 2171777"/>
                  <a:gd name="connsiteX4" fmla="*/ 0 w 43891200"/>
                  <a:gd name="connsiteY4" fmla="*/ 0 h 2171777"/>
                  <a:gd name="connsiteX0" fmla="*/ 0 w 43891200"/>
                  <a:gd name="connsiteY0" fmla="*/ 0 h 2171777"/>
                  <a:gd name="connsiteX1" fmla="*/ 43891200 w 43891200"/>
                  <a:gd name="connsiteY1" fmla="*/ 0 h 2171777"/>
                  <a:gd name="connsiteX2" fmla="*/ 43891200 w 43891200"/>
                  <a:gd name="connsiteY2" fmla="*/ 2171777 h 2171777"/>
                  <a:gd name="connsiteX3" fmla="*/ 21843298 w 43891200"/>
                  <a:gd name="connsiteY3" fmla="*/ 2143554 h 2171777"/>
                  <a:gd name="connsiteX4" fmla="*/ 0 w 43891200"/>
                  <a:gd name="connsiteY4" fmla="*/ 2171777 h 2171777"/>
                  <a:gd name="connsiteX5" fmla="*/ 0 w 43891200"/>
                  <a:gd name="connsiteY5" fmla="*/ 0 h 2171777"/>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90029"/>
                  <a:gd name="connsiteX1" fmla="*/ 43891200 w 43891200"/>
                  <a:gd name="connsiteY1" fmla="*/ 0 h 5390029"/>
                  <a:gd name="connsiteX2" fmla="*/ 43891200 w 43891200"/>
                  <a:gd name="connsiteY2" fmla="*/ 2171777 h 5390029"/>
                  <a:gd name="connsiteX3" fmla="*/ 21843298 w 43891200"/>
                  <a:gd name="connsiteY3" fmla="*/ 2143554 h 5390029"/>
                  <a:gd name="connsiteX4" fmla="*/ 28221 w 43891200"/>
                  <a:gd name="connsiteY4" fmla="*/ 5360956 h 5390029"/>
                  <a:gd name="connsiteX5" fmla="*/ 0 w 43891200"/>
                  <a:gd name="connsiteY5" fmla="*/ 0 h 5390029"/>
                  <a:gd name="connsiteX0" fmla="*/ 0 w 43891200"/>
                  <a:gd name="connsiteY0" fmla="*/ 0 h 5390029"/>
                  <a:gd name="connsiteX1" fmla="*/ 43891200 w 43891200"/>
                  <a:gd name="connsiteY1" fmla="*/ 0 h 5390029"/>
                  <a:gd name="connsiteX2" fmla="*/ 43891200 w 43891200"/>
                  <a:gd name="connsiteY2" fmla="*/ 2171777 h 5390029"/>
                  <a:gd name="connsiteX3" fmla="*/ 21843298 w 43891200"/>
                  <a:gd name="connsiteY3" fmla="*/ 2143554 h 5390029"/>
                  <a:gd name="connsiteX4" fmla="*/ 28221 w 43891200"/>
                  <a:gd name="connsiteY4" fmla="*/ 5360956 h 5390029"/>
                  <a:gd name="connsiteX5" fmla="*/ 0 w 43891200"/>
                  <a:gd name="connsiteY5" fmla="*/ 0 h 5390029"/>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691988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778314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197 w 43891200"/>
                  <a:gd name="connsiteY2" fmla="*/ 2143554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197 w 43891200"/>
                  <a:gd name="connsiteY2" fmla="*/ 2143554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83162"/>
                  <a:gd name="connsiteX1" fmla="*/ 43891200 w 43891200"/>
                  <a:gd name="connsiteY1" fmla="*/ 0 h 5383162"/>
                  <a:gd name="connsiteX2" fmla="*/ 43891197 w 43891200"/>
                  <a:gd name="connsiteY2" fmla="*/ 2143554 h 5383162"/>
                  <a:gd name="connsiteX3" fmla="*/ 21843298 w 43891200"/>
                  <a:gd name="connsiteY3" fmla="*/ 1381537 h 5383162"/>
                  <a:gd name="connsiteX4" fmla="*/ 12981 w 43891200"/>
                  <a:gd name="connsiteY4" fmla="*/ 5383162 h 5383162"/>
                  <a:gd name="connsiteX5" fmla="*/ 0 w 43891200"/>
                  <a:gd name="connsiteY5" fmla="*/ 0 h 5383162"/>
                  <a:gd name="connsiteX0" fmla="*/ 0 w 43891200"/>
                  <a:gd name="connsiteY0" fmla="*/ 0 h 5353553"/>
                  <a:gd name="connsiteX1" fmla="*/ 43891200 w 43891200"/>
                  <a:gd name="connsiteY1" fmla="*/ 0 h 5353553"/>
                  <a:gd name="connsiteX2" fmla="*/ 43891197 w 43891200"/>
                  <a:gd name="connsiteY2" fmla="*/ 2143554 h 5353553"/>
                  <a:gd name="connsiteX3" fmla="*/ 21843298 w 43891200"/>
                  <a:gd name="connsiteY3" fmla="*/ 1381537 h 5353553"/>
                  <a:gd name="connsiteX4" fmla="*/ 12981 w 43891200"/>
                  <a:gd name="connsiteY4" fmla="*/ 5353553 h 5353553"/>
                  <a:gd name="connsiteX5" fmla="*/ 0 w 43891200"/>
                  <a:gd name="connsiteY5" fmla="*/ 0 h 5353553"/>
                  <a:gd name="connsiteX0" fmla="*/ 0 w 43891200"/>
                  <a:gd name="connsiteY0" fmla="*/ 0 h 5375759"/>
                  <a:gd name="connsiteX1" fmla="*/ 43891200 w 43891200"/>
                  <a:gd name="connsiteY1" fmla="*/ 0 h 5375759"/>
                  <a:gd name="connsiteX2" fmla="*/ 43891197 w 43891200"/>
                  <a:gd name="connsiteY2" fmla="*/ 2143554 h 5375759"/>
                  <a:gd name="connsiteX3" fmla="*/ 21843298 w 43891200"/>
                  <a:gd name="connsiteY3" fmla="*/ 1381537 h 5375759"/>
                  <a:gd name="connsiteX4" fmla="*/ 2821 w 43891200"/>
                  <a:gd name="connsiteY4" fmla="*/ 5375759 h 5375759"/>
                  <a:gd name="connsiteX5" fmla="*/ 0 w 43891200"/>
                  <a:gd name="connsiteY5" fmla="*/ 0 h 5375759"/>
                  <a:gd name="connsiteX0" fmla="*/ 0 w 43891200"/>
                  <a:gd name="connsiteY0" fmla="*/ 0 h 5391472"/>
                  <a:gd name="connsiteX1" fmla="*/ 43891200 w 43891200"/>
                  <a:gd name="connsiteY1" fmla="*/ 0 h 5391472"/>
                  <a:gd name="connsiteX2" fmla="*/ 43891197 w 43891200"/>
                  <a:gd name="connsiteY2" fmla="*/ 2143554 h 5391472"/>
                  <a:gd name="connsiteX3" fmla="*/ 21843298 w 43891200"/>
                  <a:gd name="connsiteY3" fmla="*/ 1381537 h 5391472"/>
                  <a:gd name="connsiteX4" fmla="*/ 24143 w 43891200"/>
                  <a:gd name="connsiteY4" fmla="*/ 5391472 h 5391472"/>
                  <a:gd name="connsiteX5" fmla="*/ 0 w 43891200"/>
                  <a:gd name="connsiteY5" fmla="*/ 0 h 5391472"/>
                  <a:gd name="connsiteX0" fmla="*/ 0 w 43891200"/>
                  <a:gd name="connsiteY0" fmla="*/ 0 h 5388329"/>
                  <a:gd name="connsiteX1" fmla="*/ 43891200 w 43891200"/>
                  <a:gd name="connsiteY1" fmla="*/ 0 h 5388329"/>
                  <a:gd name="connsiteX2" fmla="*/ 43891197 w 43891200"/>
                  <a:gd name="connsiteY2" fmla="*/ 2143554 h 5388329"/>
                  <a:gd name="connsiteX3" fmla="*/ 21843298 w 43891200"/>
                  <a:gd name="connsiteY3" fmla="*/ 1381537 h 5388329"/>
                  <a:gd name="connsiteX4" fmla="*/ 11350 w 43891200"/>
                  <a:gd name="connsiteY4" fmla="*/ 5388329 h 5388329"/>
                  <a:gd name="connsiteX5" fmla="*/ 0 w 43891200"/>
                  <a:gd name="connsiteY5" fmla="*/ 0 h 5388329"/>
                  <a:gd name="connsiteX0" fmla="*/ 0 w 43918796"/>
                  <a:gd name="connsiteY0" fmla="*/ 0 h 5388329"/>
                  <a:gd name="connsiteX1" fmla="*/ 43918796 w 43918796"/>
                  <a:gd name="connsiteY1" fmla="*/ 0 h 5388329"/>
                  <a:gd name="connsiteX2" fmla="*/ 43918793 w 43918796"/>
                  <a:gd name="connsiteY2" fmla="*/ 2143554 h 5388329"/>
                  <a:gd name="connsiteX3" fmla="*/ 21870894 w 43918796"/>
                  <a:gd name="connsiteY3" fmla="*/ 1381537 h 5388329"/>
                  <a:gd name="connsiteX4" fmla="*/ 38946 w 43918796"/>
                  <a:gd name="connsiteY4" fmla="*/ 5388329 h 5388329"/>
                  <a:gd name="connsiteX5" fmla="*/ 0 w 43918796"/>
                  <a:gd name="connsiteY5" fmla="*/ 0 h 5388329"/>
                  <a:gd name="connsiteX0" fmla="*/ 0 w 43882001"/>
                  <a:gd name="connsiteY0" fmla="*/ 6780 h 5388329"/>
                  <a:gd name="connsiteX1" fmla="*/ 43882001 w 43882001"/>
                  <a:gd name="connsiteY1" fmla="*/ 0 h 5388329"/>
                  <a:gd name="connsiteX2" fmla="*/ 43881998 w 43882001"/>
                  <a:gd name="connsiteY2" fmla="*/ 2143554 h 5388329"/>
                  <a:gd name="connsiteX3" fmla="*/ 21834099 w 43882001"/>
                  <a:gd name="connsiteY3" fmla="*/ 1381537 h 5388329"/>
                  <a:gd name="connsiteX4" fmla="*/ 2151 w 43882001"/>
                  <a:gd name="connsiteY4" fmla="*/ 5388329 h 5388329"/>
                  <a:gd name="connsiteX5" fmla="*/ 0 w 43882001"/>
                  <a:gd name="connsiteY5" fmla="*/ 6780 h 5388329"/>
                  <a:gd name="connsiteX0" fmla="*/ 0 w 43909597"/>
                  <a:gd name="connsiteY0" fmla="*/ 6780 h 5388329"/>
                  <a:gd name="connsiteX1" fmla="*/ 43909597 w 43909597"/>
                  <a:gd name="connsiteY1" fmla="*/ 0 h 5388329"/>
                  <a:gd name="connsiteX2" fmla="*/ 43909594 w 43909597"/>
                  <a:gd name="connsiteY2" fmla="*/ 2143554 h 5388329"/>
                  <a:gd name="connsiteX3" fmla="*/ 21861695 w 43909597"/>
                  <a:gd name="connsiteY3" fmla="*/ 1381537 h 5388329"/>
                  <a:gd name="connsiteX4" fmla="*/ 29747 w 43909597"/>
                  <a:gd name="connsiteY4" fmla="*/ 5388329 h 5388329"/>
                  <a:gd name="connsiteX5" fmla="*/ 0 w 43909597"/>
                  <a:gd name="connsiteY5" fmla="*/ 6780 h 5388329"/>
                  <a:gd name="connsiteX0" fmla="*/ 16283 w 43879886"/>
                  <a:gd name="connsiteY0" fmla="*/ 13560 h 5388329"/>
                  <a:gd name="connsiteX1" fmla="*/ 43879886 w 43879886"/>
                  <a:gd name="connsiteY1" fmla="*/ 0 h 5388329"/>
                  <a:gd name="connsiteX2" fmla="*/ 43879883 w 43879886"/>
                  <a:gd name="connsiteY2" fmla="*/ 2143554 h 5388329"/>
                  <a:gd name="connsiteX3" fmla="*/ 21831984 w 43879886"/>
                  <a:gd name="connsiteY3" fmla="*/ 1381537 h 5388329"/>
                  <a:gd name="connsiteX4" fmla="*/ 36 w 43879886"/>
                  <a:gd name="connsiteY4" fmla="*/ 5388329 h 5388329"/>
                  <a:gd name="connsiteX5" fmla="*/ 16283 w 43879886"/>
                  <a:gd name="connsiteY5" fmla="*/ 13560 h 5388329"/>
                  <a:gd name="connsiteX0" fmla="*/ 7118 w 43879920"/>
                  <a:gd name="connsiteY0" fmla="*/ 6780 h 5388329"/>
                  <a:gd name="connsiteX1" fmla="*/ 43879920 w 43879920"/>
                  <a:gd name="connsiteY1" fmla="*/ 0 h 5388329"/>
                  <a:gd name="connsiteX2" fmla="*/ 43879917 w 43879920"/>
                  <a:gd name="connsiteY2" fmla="*/ 2143554 h 5388329"/>
                  <a:gd name="connsiteX3" fmla="*/ 21832018 w 43879920"/>
                  <a:gd name="connsiteY3" fmla="*/ 1381537 h 5388329"/>
                  <a:gd name="connsiteX4" fmla="*/ 70 w 43879920"/>
                  <a:gd name="connsiteY4" fmla="*/ 5388329 h 5388329"/>
                  <a:gd name="connsiteX5" fmla="*/ 7118 w 43879920"/>
                  <a:gd name="connsiteY5" fmla="*/ 6780 h 5388329"/>
                  <a:gd name="connsiteX0" fmla="*/ 0 w 43900399"/>
                  <a:gd name="connsiteY0" fmla="*/ 0 h 5388329"/>
                  <a:gd name="connsiteX1" fmla="*/ 43900399 w 43900399"/>
                  <a:gd name="connsiteY1" fmla="*/ 0 h 5388329"/>
                  <a:gd name="connsiteX2" fmla="*/ 43900396 w 43900399"/>
                  <a:gd name="connsiteY2" fmla="*/ 2143554 h 5388329"/>
                  <a:gd name="connsiteX3" fmla="*/ 21852497 w 43900399"/>
                  <a:gd name="connsiteY3" fmla="*/ 1381537 h 5388329"/>
                  <a:gd name="connsiteX4" fmla="*/ 20549 w 43900399"/>
                  <a:gd name="connsiteY4" fmla="*/ 5388329 h 5388329"/>
                  <a:gd name="connsiteX5" fmla="*/ 0 w 43900399"/>
                  <a:gd name="connsiteY5" fmla="*/ 0 h 5388329"/>
                  <a:gd name="connsiteX0" fmla="*/ 0 w 43900396"/>
                  <a:gd name="connsiteY0" fmla="*/ 0 h 5388329"/>
                  <a:gd name="connsiteX1" fmla="*/ 43854405 w 43900396"/>
                  <a:gd name="connsiteY1" fmla="*/ 27119 h 5388329"/>
                  <a:gd name="connsiteX2" fmla="*/ 43900396 w 43900396"/>
                  <a:gd name="connsiteY2" fmla="*/ 2143554 h 5388329"/>
                  <a:gd name="connsiteX3" fmla="*/ 21852497 w 43900396"/>
                  <a:gd name="connsiteY3" fmla="*/ 1381537 h 5388329"/>
                  <a:gd name="connsiteX4" fmla="*/ 20549 w 43900396"/>
                  <a:gd name="connsiteY4" fmla="*/ 5388329 h 5388329"/>
                  <a:gd name="connsiteX5" fmla="*/ 0 w 43900396"/>
                  <a:gd name="connsiteY5" fmla="*/ 0 h 5388329"/>
                  <a:gd name="connsiteX0" fmla="*/ 0 w 43900398"/>
                  <a:gd name="connsiteY0" fmla="*/ 0 h 5388329"/>
                  <a:gd name="connsiteX1" fmla="*/ 43900398 w 43900398"/>
                  <a:gd name="connsiteY1" fmla="*/ 6780 h 5388329"/>
                  <a:gd name="connsiteX2" fmla="*/ 43900396 w 43900398"/>
                  <a:gd name="connsiteY2" fmla="*/ 2143554 h 5388329"/>
                  <a:gd name="connsiteX3" fmla="*/ 21852497 w 43900398"/>
                  <a:gd name="connsiteY3" fmla="*/ 1381537 h 5388329"/>
                  <a:gd name="connsiteX4" fmla="*/ 20549 w 43900398"/>
                  <a:gd name="connsiteY4" fmla="*/ 5388329 h 5388329"/>
                  <a:gd name="connsiteX5" fmla="*/ 0 w 43900398"/>
                  <a:gd name="connsiteY5" fmla="*/ 0 h 5388329"/>
                  <a:gd name="connsiteX0" fmla="*/ 0 w 43909598"/>
                  <a:gd name="connsiteY0" fmla="*/ 0 h 5388329"/>
                  <a:gd name="connsiteX1" fmla="*/ 43909598 w 43909598"/>
                  <a:gd name="connsiteY1" fmla="*/ 6780 h 5388329"/>
                  <a:gd name="connsiteX2" fmla="*/ 43900396 w 43909598"/>
                  <a:gd name="connsiteY2" fmla="*/ 2143554 h 5388329"/>
                  <a:gd name="connsiteX3" fmla="*/ 21852497 w 43909598"/>
                  <a:gd name="connsiteY3" fmla="*/ 1381537 h 5388329"/>
                  <a:gd name="connsiteX4" fmla="*/ 20549 w 43909598"/>
                  <a:gd name="connsiteY4" fmla="*/ 5388329 h 5388329"/>
                  <a:gd name="connsiteX5" fmla="*/ 0 w 43909598"/>
                  <a:gd name="connsiteY5" fmla="*/ 0 h 5388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909598" h="5388329">
                    <a:moveTo>
                      <a:pt x="0" y="0"/>
                    </a:moveTo>
                    <a:lnTo>
                      <a:pt x="43909598" y="6780"/>
                    </a:lnTo>
                    <a:cubicBezTo>
                      <a:pt x="43909597" y="719038"/>
                      <a:pt x="43900397" y="1431296"/>
                      <a:pt x="43900396" y="2143554"/>
                    </a:cubicBezTo>
                    <a:cubicBezTo>
                      <a:pt x="37284373" y="1358490"/>
                      <a:pt x="29162993" y="845303"/>
                      <a:pt x="21852497" y="1381537"/>
                    </a:cubicBezTo>
                    <a:cubicBezTo>
                      <a:pt x="14542001" y="1917771"/>
                      <a:pt x="6144574" y="2782191"/>
                      <a:pt x="20549" y="5388329"/>
                    </a:cubicBezTo>
                    <a:cubicBezTo>
                      <a:pt x="19609" y="3596409"/>
                      <a:pt x="940" y="1791920"/>
                      <a:pt x="0" y="0"/>
                    </a:cubicBezTo>
                    <a:close/>
                  </a:path>
                </a:pathLst>
              </a:custGeom>
              <a:gradFill flip="none" rotWithShape="1">
                <a:gsLst>
                  <a:gs pos="0">
                    <a:schemeClr val="tx2"/>
                  </a:gs>
                  <a:gs pos="100000">
                    <a:schemeClr val="accent1"/>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n>
                    <a:noFill/>
                  </a:ln>
                  <a:solidFill>
                    <a:schemeClr val="accent1"/>
                  </a:solidFill>
                </a:endParaRPr>
              </a:p>
            </p:txBody>
          </p:sp>
        </p:grpSp>
      </p:grpSp>
      <p:graphicFrame>
        <p:nvGraphicFramePr>
          <p:cNvPr id="74" name="Table 73">
            <a:extLst>
              <a:ext uri="{FF2B5EF4-FFF2-40B4-BE49-F238E27FC236}">
                <a16:creationId xmlns:a16="http://schemas.microsoft.com/office/drawing/2014/main" id="{5F218D9D-7B98-FE45-89BA-6D5959DC2A34}"/>
              </a:ext>
            </a:extLst>
          </p:cNvPr>
          <p:cNvGraphicFramePr>
            <a:graphicFrameLocks noGrp="1"/>
          </p:cNvGraphicFramePr>
          <p:nvPr userDrawn="1">
            <p:extLst>
              <p:ext uri="{D42A27DB-BD31-4B8C-83A1-F6EECF244321}">
                <p14:modId xmlns:p14="http://schemas.microsoft.com/office/powerpoint/2010/main" val="2677946538"/>
              </p:ext>
            </p:extLst>
          </p:nvPr>
        </p:nvGraphicFramePr>
        <p:xfrm>
          <a:off x="-10611120" y="14098"/>
          <a:ext cx="9776869" cy="32679220"/>
        </p:xfrm>
        <a:graphic>
          <a:graphicData uri="http://schemas.openxmlformats.org/drawingml/2006/table">
            <a:tbl>
              <a:tblPr firstRow="1" bandRow="1">
                <a:tableStyleId>{5C22544A-7EE6-4342-B048-85BDC9FD1C3A}</a:tableStyleId>
              </a:tblPr>
              <a:tblGrid>
                <a:gridCol w="4192245">
                  <a:extLst>
                    <a:ext uri="{9D8B030D-6E8A-4147-A177-3AD203B41FA5}">
                      <a16:colId xmlns:a16="http://schemas.microsoft.com/office/drawing/2014/main" val="20000"/>
                    </a:ext>
                  </a:extLst>
                </a:gridCol>
                <a:gridCol w="5584624">
                  <a:extLst>
                    <a:ext uri="{9D8B030D-6E8A-4147-A177-3AD203B41FA5}">
                      <a16:colId xmlns:a16="http://schemas.microsoft.com/office/drawing/2014/main" val="20001"/>
                    </a:ext>
                  </a:extLst>
                </a:gridCol>
              </a:tblGrid>
              <a:tr h="1329113">
                <a:tc gridSpan="2">
                  <a:txBody>
                    <a:bodyPr/>
                    <a:lstStyle/>
                    <a:p>
                      <a:pPr marL="0" marR="0" indent="0" algn="ctr" defTabSz="4388900" rtl="0" eaLnBrk="1" fontAlgn="auto" latinLnBrk="0" hangingPunct="1">
                        <a:lnSpc>
                          <a:spcPct val="100000"/>
                        </a:lnSpc>
                        <a:spcBef>
                          <a:spcPts val="0"/>
                        </a:spcBef>
                        <a:spcAft>
                          <a:spcPts val="0"/>
                        </a:spcAft>
                        <a:buClrTx/>
                        <a:buSzTx/>
                        <a:buFontTx/>
                        <a:buNone/>
                        <a:tabLst/>
                        <a:defRPr/>
                      </a:pPr>
                      <a:r>
                        <a:rPr lang="en-US" sz="3600" b="0" spc="600" dirty="0">
                          <a:solidFill>
                            <a:srgbClr val="1F3A4E"/>
                          </a:solidFill>
                          <a:latin typeface="Arial Black" panose="020B0A04020102020204" pitchFamily="34" charset="0"/>
                        </a:rPr>
                        <a:t>QUICK START GUIDE</a:t>
                      </a:r>
                      <a:br>
                        <a:rPr lang="en-US" sz="3600" b="0" spc="600" dirty="0">
                          <a:solidFill>
                            <a:srgbClr val="1F3A4E"/>
                          </a:solidFill>
                          <a:latin typeface="Arial Black" panose="020B0A04020102020204" pitchFamily="34" charset="0"/>
                        </a:rPr>
                      </a:br>
                      <a:r>
                        <a:rPr lang="en-US" sz="2800" b="1" spc="0" dirty="0">
                          <a:solidFill>
                            <a:srgbClr val="FF0000"/>
                          </a:solidFill>
                          <a:latin typeface="Trebuchet MS" pitchFamily="34" charset="0"/>
                        </a:rPr>
                        <a:t>(THIS SIDEBAR WILL NOT PRINT)</a:t>
                      </a:r>
                      <a:endParaRPr lang="en-US" sz="3600" b="1" spc="600" dirty="0">
                        <a:solidFill>
                          <a:schemeClr val="bg1"/>
                        </a:solidFill>
                        <a:latin typeface="Trebuchet MS" pitchFamily="34" charset="0"/>
                      </a:endParaRPr>
                    </a:p>
                  </a:txBody>
                  <a:tcPr marL="182880" marT="137160">
                    <a:solidFill>
                      <a:srgbClr val="FFC000"/>
                    </a:solidFill>
                  </a:tcPr>
                </a:tc>
                <a:tc hMerge="1">
                  <a:txBody>
                    <a:bodyPr/>
                    <a:lstStyle/>
                    <a:p>
                      <a:endParaRPr lang="en-US" dirty="0"/>
                    </a:p>
                  </a:txBody>
                  <a:tcPr/>
                </a:tc>
                <a:extLst>
                  <a:ext uri="{0D108BD9-81ED-4DB2-BD59-A6C34878D82A}">
                    <a16:rowId xmlns:a16="http://schemas.microsoft.com/office/drawing/2014/main" val="10000"/>
                  </a:ext>
                </a:extLst>
              </a:tr>
              <a:tr h="4206624">
                <a:tc gridSpan="2">
                  <a:txBody>
                    <a:bodyPr/>
                    <a:lstStyle/>
                    <a:p>
                      <a:pPr defTabSz="3765639"/>
                      <a:r>
                        <a:rPr lang="en-US" sz="2000" i="0" dirty="0">
                          <a:solidFill>
                            <a:srgbClr val="D9D9D9"/>
                          </a:solidFill>
                          <a:latin typeface="Arial"/>
                          <a:cs typeface="Arial"/>
                        </a:rPr>
                        <a:t>This PowerPoint template produces a </a:t>
                      </a:r>
                      <a:r>
                        <a:rPr lang="en-US" sz="2000" i="0" dirty="0">
                          <a:solidFill>
                            <a:srgbClr val="FFC000"/>
                          </a:solidFill>
                          <a:latin typeface="Arial"/>
                          <a:cs typeface="Arial"/>
                        </a:rPr>
                        <a:t>36"x48" </a:t>
                      </a:r>
                      <a:r>
                        <a:rPr lang="en-US" sz="2000" i="0" dirty="0">
                          <a:solidFill>
                            <a:srgbClr val="D9D9D9"/>
                          </a:solidFill>
                          <a:latin typeface="Arial"/>
                          <a:cs typeface="Arial"/>
                        </a:rPr>
                        <a:t>presentation poster. You can use it to create your research poster by placing your title, subtitle, text, tables, charts and photos. </a:t>
                      </a:r>
                    </a:p>
                    <a:p>
                      <a:pPr defTabSz="3765639"/>
                      <a:endParaRPr lang="en-US" sz="2000" i="0" dirty="0">
                        <a:solidFill>
                          <a:srgbClr val="D9D9D9"/>
                        </a:solidFill>
                        <a:latin typeface="Arial"/>
                        <a:cs typeface="Arial"/>
                      </a:endParaRPr>
                    </a:p>
                    <a:p>
                      <a:pPr defTabSz="3765639"/>
                      <a:r>
                        <a:rPr lang="en-US" sz="2000" i="0" dirty="0">
                          <a:solidFill>
                            <a:srgbClr val="D9D9D9"/>
                          </a:solidFill>
                          <a:latin typeface="Arial"/>
                          <a:cs typeface="Arial"/>
                        </a:rPr>
                        <a:t>We provide a series of online tutorials that will guide you through the poster design process and answer your poster production questions. For complete template tutorials, go online to </a:t>
                      </a:r>
                      <a:r>
                        <a:rPr lang="en-US" sz="2000" i="0" dirty="0" err="1">
                          <a:solidFill>
                            <a:srgbClr val="FFC000"/>
                          </a:solidFill>
                          <a:latin typeface="Arial"/>
                          <a:cs typeface="Arial"/>
                        </a:rPr>
                        <a:t>PosterPresentations.com</a:t>
                      </a:r>
                      <a:r>
                        <a:rPr lang="en-US" sz="2000" i="0" dirty="0">
                          <a:solidFill>
                            <a:srgbClr val="D9D9D9"/>
                          </a:solidFill>
                          <a:latin typeface="Arial"/>
                          <a:cs typeface="Arial"/>
                        </a:rPr>
                        <a:t> and click on the  </a:t>
                      </a:r>
                      <a:r>
                        <a:rPr lang="en-US" sz="2000" i="0" dirty="0">
                          <a:solidFill>
                            <a:srgbClr val="FFC000"/>
                          </a:solidFill>
                          <a:latin typeface="Arial"/>
                          <a:cs typeface="Arial"/>
                        </a:rPr>
                        <a:t>HELP DESK</a:t>
                      </a:r>
                      <a:r>
                        <a:rPr lang="en-US" sz="2000" i="0" baseline="0" dirty="0">
                          <a:solidFill>
                            <a:srgbClr val="D9D9D9"/>
                          </a:solidFill>
                          <a:latin typeface="Arial"/>
                          <a:cs typeface="Arial"/>
                        </a:rPr>
                        <a:t> </a:t>
                      </a:r>
                      <a:r>
                        <a:rPr lang="en-US" sz="2000" i="0" dirty="0">
                          <a:solidFill>
                            <a:srgbClr val="D9D9D9"/>
                          </a:solidFill>
                          <a:latin typeface="Arial"/>
                          <a:cs typeface="Arial"/>
                        </a:rPr>
                        <a:t>tab.</a:t>
                      </a:r>
                    </a:p>
                    <a:p>
                      <a:pPr defTabSz="3765639"/>
                      <a:endParaRPr lang="en-US" sz="2000" i="0" dirty="0">
                        <a:solidFill>
                          <a:srgbClr val="D9D9D9"/>
                        </a:solidFill>
                        <a:latin typeface="Arial"/>
                        <a:cs typeface="Arial"/>
                      </a:endParaRPr>
                    </a:p>
                    <a:p>
                      <a:pPr defTabSz="3765639"/>
                      <a:r>
                        <a:rPr lang="en-US" sz="2000" i="0" dirty="0">
                          <a:solidFill>
                            <a:srgbClr val="D9D9D9"/>
                          </a:solidFill>
                          <a:latin typeface="Arial"/>
                          <a:cs typeface="Arial"/>
                        </a:rPr>
                        <a:t>To print your poster using our same-day professional printing service, go online to </a:t>
                      </a:r>
                      <a:r>
                        <a:rPr lang="en-US" sz="2000" i="0" dirty="0" err="1">
                          <a:solidFill>
                            <a:srgbClr val="FFC000"/>
                          </a:solidFill>
                          <a:latin typeface="Arial"/>
                          <a:cs typeface="Arial"/>
                        </a:rPr>
                        <a:t>PosterPresentations.com</a:t>
                      </a:r>
                      <a:r>
                        <a:rPr lang="en-US" sz="2000" i="0" dirty="0">
                          <a:solidFill>
                            <a:srgbClr val="D9D9D9"/>
                          </a:solidFill>
                          <a:latin typeface="Arial"/>
                          <a:cs typeface="Arial"/>
                        </a:rPr>
                        <a:t> and click on "</a:t>
                      </a:r>
                      <a:r>
                        <a:rPr lang="en-US" sz="2000" i="0" dirty="0">
                          <a:solidFill>
                            <a:srgbClr val="FFC000"/>
                          </a:solidFill>
                          <a:latin typeface="Arial"/>
                          <a:cs typeface="Arial"/>
                        </a:rPr>
                        <a:t>Order your poster</a:t>
                      </a:r>
                      <a:r>
                        <a:rPr lang="en-US" sz="2000" i="0" dirty="0">
                          <a:solidFill>
                            <a:srgbClr val="D9D9D9"/>
                          </a:solidFill>
                          <a:latin typeface="Arial"/>
                          <a:cs typeface="Arial"/>
                        </a:rPr>
                        <a:t>".</a:t>
                      </a:r>
                      <a:endParaRPr lang="en-US" sz="2000" b="1" dirty="0">
                        <a:solidFill>
                          <a:srgbClr val="D9D9D9"/>
                        </a:solidFill>
                        <a:latin typeface="Arial"/>
                        <a:cs typeface="Arial"/>
                      </a:endParaRPr>
                    </a:p>
                  </a:txBody>
                  <a:tcPr marL="182880" marT="137160">
                    <a:solidFill>
                      <a:srgbClr val="010101"/>
                    </a:solidFill>
                  </a:tcPr>
                </a:tc>
                <a:tc hMerge="1">
                  <a:txBody>
                    <a:bodyPr/>
                    <a:lstStyle/>
                    <a:p>
                      <a:pPr marL="0" indent="0" algn="l" defTabSz="114300"/>
                      <a:endParaRPr lang="en-US" sz="2400" b="0" baseline="0" dirty="0">
                        <a:solidFill>
                          <a:srgbClr val="FFC000"/>
                        </a:solidFill>
                        <a:latin typeface="Arial" panose="020B0604020202020204" pitchFamily="34" charset="0"/>
                        <a:cs typeface="Arial" panose="020B0604020202020204" pitchFamily="34" charset="0"/>
                      </a:endParaRPr>
                    </a:p>
                  </a:txBody>
                  <a:tcPr>
                    <a:solidFill>
                      <a:schemeClr val="tx1">
                        <a:lumMod val="95000"/>
                        <a:lumOff val="5000"/>
                      </a:schemeClr>
                    </a:solidFill>
                  </a:tcPr>
                </a:tc>
                <a:extLst>
                  <a:ext uri="{0D108BD9-81ED-4DB2-BD59-A6C34878D82A}">
                    <a16:rowId xmlns:a16="http://schemas.microsoft.com/office/drawing/2014/main" val="677555919"/>
                  </a:ext>
                </a:extLst>
              </a:tr>
              <a:tr h="4572417">
                <a:tc>
                  <a:txBody>
                    <a:bodyPr/>
                    <a:lstStyle/>
                    <a:p>
                      <a:pPr algn="ctr"/>
                      <a:endParaRPr lang="en-US" sz="2000" dirty="0">
                        <a:solidFill>
                          <a:srgbClr val="1F3A4E"/>
                        </a:solidFill>
                      </a:endParaRPr>
                    </a:p>
                    <a:p>
                      <a:pPr algn="ctr"/>
                      <a:endParaRPr lang="en-US" sz="2000" dirty="0">
                        <a:solidFill>
                          <a:srgbClr val="1F3A4E"/>
                        </a:solidFill>
                      </a:endParaRPr>
                    </a:p>
                    <a:p>
                      <a:pPr algn="ctr"/>
                      <a:r>
                        <a:rPr lang="en-US" sz="2000" dirty="0">
                          <a:solidFill>
                            <a:schemeClr val="bg1"/>
                          </a:solidFill>
                          <a:latin typeface="Arial" panose="020B0604020202020204" pitchFamily="34" charset="0"/>
                          <a:cs typeface="Arial" panose="020B0604020202020204" pitchFamily="34" charset="0"/>
                        </a:rPr>
                        <a:t>This is a template for a </a:t>
                      </a:r>
                    </a:p>
                    <a:p>
                      <a:pPr algn="ctr"/>
                      <a:r>
                        <a:rPr lang="en-US" sz="2000" dirty="0">
                          <a:solidFill>
                            <a:schemeClr val="bg1"/>
                          </a:solidFill>
                          <a:latin typeface="Arial" panose="020B0604020202020204" pitchFamily="34" charset="0"/>
                          <a:cs typeface="Arial" panose="020B0604020202020204" pitchFamily="34" charset="0"/>
                        </a:rPr>
                        <a:t>presentation poster</a:t>
                      </a:r>
                      <a:br>
                        <a:rPr lang="en-US" sz="2000" dirty="0">
                          <a:solidFill>
                            <a:schemeClr val="bg1"/>
                          </a:solidFill>
                          <a:latin typeface="Arial" panose="020B0604020202020204" pitchFamily="34" charset="0"/>
                          <a:cs typeface="Arial" panose="020B0604020202020204" pitchFamily="34" charset="0"/>
                        </a:rPr>
                      </a:br>
                      <a:r>
                        <a:rPr lang="en-US" sz="3600" b="1" dirty="0">
                          <a:solidFill>
                            <a:srgbClr val="FFC000"/>
                          </a:solidFill>
                          <a:latin typeface="Arial" panose="020B0604020202020204" pitchFamily="34" charset="0"/>
                          <a:cs typeface="Arial" panose="020B0604020202020204" pitchFamily="34" charset="0"/>
                        </a:rPr>
                        <a:t>36 inches tall</a:t>
                      </a:r>
                      <a:br>
                        <a:rPr lang="en-US" sz="3600" b="1" dirty="0">
                          <a:solidFill>
                            <a:srgbClr val="FFC000"/>
                          </a:solidFill>
                          <a:latin typeface="Arial" panose="020B0604020202020204" pitchFamily="34" charset="0"/>
                          <a:cs typeface="Arial" panose="020B0604020202020204" pitchFamily="34" charset="0"/>
                        </a:rPr>
                      </a:br>
                      <a:r>
                        <a:rPr lang="en-US" sz="3600" b="1" dirty="0">
                          <a:solidFill>
                            <a:srgbClr val="FFC000"/>
                          </a:solidFill>
                          <a:latin typeface="Arial" panose="020B0604020202020204" pitchFamily="34" charset="0"/>
                          <a:cs typeface="Arial" panose="020B0604020202020204" pitchFamily="34" charset="0"/>
                        </a:rPr>
                        <a:t>by</a:t>
                      </a:r>
                      <a:br>
                        <a:rPr lang="en-US" sz="3600" b="1" dirty="0">
                          <a:solidFill>
                            <a:srgbClr val="FFC000"/>
                          </a:solidFill>
                          <a:latin typeface="Arial" panose="020B0604020202020204" pitchFamily="34" charset="0"/>
                          <a:cs typeface="Arial" panose="020B0604020202020204" pitchFamily="34" charset="0"/>
                        </a:rPr>
                      </a:br>
                      <a:r>
                        <a:rPr lang="en-US" sz="3600" b="1" dirty="0">
                          <a:solidFill>
                            <a:srgbClr val="FFC000"/>
                          </a:solidFill>
                          <a:latin typeface="Arial" panose="020B0604020202020204" pitchFamily="34" charset="0"/>
                          <a:cs typeface="Arial" panose="020B0604020202020204" pitchFamily="34" charset="0"/>
                        </a:rPr>
                        <a:t>48 inches wide</a:t>
                      </a:r>
                      <a:br>
                        <a:rPr lang="en-US" sz="2000" dirty="0">
                          <a:solidFill>
                            <a:schemeClr val="bg1"/>
                          </a:solidFill>
                          <a:latin typeface="Arial" panose="020B0604020202020204" pitchFamily="34" charset="0"/>
                          <a:cs typeface="Arial" panose="020B0604020202020204" pitchFamily="34" charset="0"/>
                        </a:rPr>
                      </a:br>
                      <a:endParaRPr lang="en-US" sz="2000" dirty="0">
                        <a:solidFill>
                          <a:srgbClr val="1F3A4E"/>
                        </a:solidFill>
                      </a:endParaRPr>
                    </a:p>
                  </a:txBody>
                  <a:tcPr>
                    <a:solidFill>
                      <a:srgbClr val="010101"/>
                    </a:solidFill>
                  </a:tcPr>
                </a:tc>
                <a:tc>
                  <a:txBody>
                    <a:bodyPr/>
                    <a:lstStyle/>
                    <a:p>
                      <a:pPr marL="0" marR="0" indent="0" algn="l" defTabSz="4388900" rtl="0" eaLnBrk="1" fontAlgn="auto" latinLnBrk="0" hangingPunct="1">
                        <a:lnSpc>
                          <a:spcPct val="100000"/>
                        </a:lnSpc>
                        <a:spcBef>
                          <a:spcPts val="0"/>
                        </a:spcBef>
                        <a:spcAft>
                          <a:spcPts val="0"/>
                        </a:spcAft>
                        <a:buClrTx/>
                        <a:buSzTx/>
                        <a:buFontTx/>
                        <a:buNone/>
                        <a:tabLst/>
                        <a:defRPr/>
                      </a:pPr>
                      <a:r>
                        <a:rPr lang="en-US" sz="2400" b="1" baseline="0" dirty="0">
                          <a:solidFill>
                            <a:srgbClr val="FFC000"/>
                          </a:solidFill>
                          <a:latin typeface="Arial" panose="020B0604020202020204" pitchFamily="34" charset="0"/>
                          <a:cs typeface="Arial" panose="020B0604020202020204" pitchFamily="34" charset="0"/>
                        </a:rPr>
                        <a:t>Important: Check the template size</a:t>
                      </a:r>
                      <a:br>
                        <a:rPr lang="en-US" sz="2000" b="0" baseline="0" dirty="0">
                          <a:solidFill>
                            <a:srgbClr val="FFC000"/>
                          </a:solidFill>
                          <a:latin typeface="Arial" panose="020B0604020202020204" pitchFamily="34" charset="0"/>
                          <a:cs typeface="Arial" panose="020B0604020202020204" pitchFamily="34" charset="0"/>
                        </a:rPr>
                      </a:br>
                      <a:r>
                        <a:rPr lang="en-US" sz="2000" b="0" baseline="0" dirty="0">
                          <a:solidFill>
                            <a:srgbClr val="D9D9D9"/>
                          </a:solidFill>
                          <a:latin typeface="Arial" panose="020B0604020202020204" pitchFamily="34" charset="0"/>
                          <a:cs typeface="Arial" panose="020B0604020202020204" pitchFamily="34" charset="0"/>
                        </a:rPr>
                        <a:t>Before you start working on your poster and to avoid printing problems check that you have downloaded and that you are using the correct size template for your poster presentation.</a:t>
                      </a:r>
                      <a:br>
                        <a:rPr lang="en-US" sz="2000" b="0" baseline="0" dirty="0">
                          <a:solidFill>
                            <a:srgbClr val="D9D9D9"/>
                          </a:solidFill>
                          <a:latin typeface="Arial" panose="020B0604020202020204" pitchFamily="34" charset="0"/>
                          <a:cs typeface="Arial" panose="020B0604020202020204" pitchFamily="34" charset="0"/>
                        </a:rPr>
                      </a:br>
                      <a:r>
                        <a:rPr lang="en-US" sz="2000" b="0" baseline="0" dirty="0">
                          <a:solidFill>
                            <a:srgbClr val="D9D9D9"/>
                          </a:solidFill>
                          <a:latin typeface="Arial" panose="020B0604020202020204" pitchFamily="34" charset="0"/>
                          <a:cs typeface="Arial" panose="020B0604020202020204" pitchFamily="34" charset="0"/>
                        </a:rPr>
                        <a:t>This template can also be printed at the following sizes without distortion and without any additional formatting:</a:t>
                      </a:r>
                      <a:br>
                        <a:rPr lang="en-US" sz="2000" b="0" baseline="0" dirty="0">
                          <a:solidFill>
                            <a:srgbClr val="D9D9D9"/>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30 tall x 40 wide</a:t>
                      </a:r>
                      <a:br>
                        <a:rPr lang="en-US" sz="2000" b="0" baseline="0" dirty="0">
                          <a:solidFill>
                            <a:srgbClr val="FFC000"/>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42 tall x 56 wide</a:t>
                      </a:r>
                      <a:br>
                        <a:rPr lang="en-US" sz="2000" b="0" baseline="0" dirty="0">
                          <a:solidFill>
                            <a:srgbClr val="FFC000"/>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48 tall x 64 wide</a:t>
                      </a:r>
                    </a:p>
                  </a:txBody>
                  <a:tcPr marL="182880" marT="137160">
                    <a:solidFill>
                      <a:srgbClr val="010101"/>
                    </a:solidFill>
                  </a:tcPr>
                </a:tc>
                <a:extLst>
                  <a:ext uri="{0D108BD9-81ED-4DB2-BD59-A6C34878D82A}">
                    <a16:rowId xmlns:a16="http://schemas.microsoft.com/office/drawing/2014/main" val="10008"/>
                  </a:ext>
                </a:extLst>
              </a:tr>
              <a:tr h="4288692">
                <a:tc>
                  <a:txBody>
                    <a:bodyPr/>
                    <a:lstStyle/>
                    <a:p>
                      <a:endParaRPr lang="en-US" sz="2000" dirty="0">
                        <a:solidFill>
                          <a:srgbClr val="1F3A4E"/>
                        </a:solidFill>
                      </a:endParaRPr>
                    </a:p>
                  </a:txBody>
                  <a:tcPr>
                    <a:blipFill rotWithShape="1">
                      <a:blip r:embed="rId4"/>
                      <a:stretch>
                        <a:fillRect/>
                      </a:stretch>
                    </a:blipFill>
                  </a:tcPr>
                </a:tc>
                <a:tc>
                  <a:txBody>
                    <a:bodyPr/>
                    <a:lstStyle/>
                    <a:p>
                      <a:pPr algn="l"/>
                      <a:r>
                        <a:rPr lang="en-US" sz="2400" b="1" baseline="0" dirty="0">
                          <a:solidFill>
                            <a:srgbClr val="FFC000"/>
                          </a:solidFill>
                          <a:latin typeface="Arial" panose="020B0604020202020204" pitchFamily="34" charset="0"/>
                          <a:cs typeface="Arial" panose="020B0604020202020204" pitchFamily="34" charset="0"/>
                        </a:rPr>
                        <a:t>How to </a:t>
                      </a:r>
                      <a:r>
                        <a:rPr lang="en-US" sz="4000" b="1" baseline="0" dirty="0">
                          <a:solidFill>
                            <a:srgbClr val="FFC000"/>
                          </a:solidFill>
                          <a:latin typeface="Arial" panose="020B0604020202020204" pitchFamily="34" charset="0"/>
                          <a:cs typeface="Arial" panose="020B0604020202020204" pitchFamily="34" charset="0"/>
                        </a:rPr>
                        <a:t>Zoom in </a:t>
                      </a:r>
                      <a:r>
                        <a:rPr lang="en-US" sz="2400" b="1" baseline="0" dirty="0">
                          <a:solidFill>
                            <a:srgbClr val="FFC000"/>
                          </a:solidFill>
                          <a:latin typeface="Arial" panose="020B0604020202020204" pitchFamily="34" charset="0"/>
                          <a:cs typeface="Arial" panose="020B0604020202020204" pitchFamily="34" charset="0"/>
                        </a:rPr>
                        <a:t>and </a:t>
                      </a:r>
                      <a:r>
                        <a:rPr lang="en-US" sz="1800" b="1" baseline="0" dirty="0">
                          <a:solidFill>
                            <a:srgbClr val="FFC000"/>
                          </a:solidFill>
                          <a:latin typeface="Arial" panose="020B0604020202020204" pitchFamily="34" charset="0"/>
                          <a:cs typeface="Arial" panose="020B0604020202020204" pitchFamily="34" charset="0"/>
                        </a:rPr>
                        <a:t>out</a:t>
                      </a:r>
                      <a:endParaRPr lang="en-US" sz="2400" b="1" baseline="0" dirty="0">
                        <a:solidFill>
                          <a:srgbClr val="FFC000"/>
                        </a:solidFill>
                        <a:latin typeface="Arial" panose="020B0604020202020204" pitchFamily="34" charset="0"/>
                        <a:cs typeface="Arial" panose="020B0604020202020204" pitchFamily="34" charset="0"/>
                      </a:endParaRPr>
                    </a:p>
                    <a:p>
                      <a:pPr algn="l"/>
                      <a:r>
                        <a:rPr lang="en-US" sz="2000" b="0" baseline="0" dirty="0">
                          <a:solidFill>
                            <a:srgbClr val="D9D9D9"/>
                          </a:solidFill>
                          <a:latin typeface="Arial" panose="020B0604020202020204" pitchFamily="34" charset="0"/>
                          <a:cs typeface="Arial" panose="020B0604020202020204" pitchFamily="34" charset="0"/>
                        </a:rPr>
                        <a:t>Use the PowerPoint zoom tool to adjust the screen magnification to view comfortably. PowerPoint provides 2 ways to zoom: </a:t>
                      </a:r>
                      <a:br>
                        <a:rPr lang="en-US" sz="2000" b="0" baseline="0" dirty="0">
                          <a:solidFill>
                            <a:srgbClr val="D9D9D9"/>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1. </a:t>
                      </a:r>
                      <a:r>
                        <a:rPr lang="en-US" sz="2000" b="0" baseline="0" dirty="0">
                          <a:solidFill>
                            <a:srgbClr val="D9D9D9"/>
                          </a:solidFill>
                          <a:latin typeface="Arial" panose="020B0604020202020204" pitchFamily="34" charset="0"/>
                          <a:cs typeface="Arial" panose="020B0604020202020204" pitchFamily="34" charset="0"/>
                        </a:rPr>
                        <a:t>On the top menu bar click on the VIEW tab and then click on ZOOM. Choose the zoom percentage that works best for you. </a:t>
                      </a:r>
                      <a:br>
                        <a:rPr lang="en-US" sz="2000" b="0" baseline="0" dirty="0">
                          <a:solidFill>
                            <a:srgbClr val="D9D9D9"/>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2. </a:t>
                      </a:r>
                      <a:r>
                        <a:rPr lang="en-US" sz="2000" b="0" baseline="0" dirty="0">
                          <a:solidFill>
                            <a:srgbClr val="D9D9D9"/>
                          </a:solidFill>
                          <a:latin typeface="Arial" panose="020B0604020202020204" pitchFamily="34" charset="0"/>
                          <a:cs typeface="Arial" panose="020B0604020202020204" pitchFamily="34" charset="0"/>
                        </a:rPr>
                        <a:t>For better zoom flexibility, use the zoom slider at the bottom right of the window.</a:t>
                      </a:r>
                    </a:p>
                  </a:txBody>
                  <a:tcPr marL="182880" marT="137160">
                    <a:solidFill>
                      <a:srgbClr val="010101"/>
                    </a:solidFill>
                  </a:tcPr>
                </a:tc>
                <a:extLst>
                  <a:ext uri="{0D108BD9-81ED-4DB2-BD59-A6C34878D82A}">
                    <a16:rowId xmlns:a16="http://schemas.microsoft.com/office/drawing/2014/main" val="10001"/>
                  </a:ext>
                </a:extLst>
              </a:tr>
              <a:tr h="1800526">
                <a:tc gridSpan="2">
                  <a:txBody>
                    <a:bodyPr/>
                    <a:lstStyle/>
                    <a:p>
                      <a:pPr marL="0" marR="0" lvl="0" indent="0" algn="l" defTabSz="4388900" rtl="0" eaLnBrk="1" fontAlgn="auto" latinLnBrk="0" hangingPunct="1">
                        <a:lnSpc>
                          <a:spcPct val="100000"/>
                        </a:lnSpc>
                        <a:spcBef>
                          <a:spcPts val="0"/>
                        </a:spcBef>
                        <a:spcAft>
                          <a:spcPts val="0"/>
                        </a:spcAft>
                        <a:buClrTx/>
                        <a:buSzTx/>
                        <a:buFontTx/>
                        <a:buNone/>
                        <a:tabLst/>
                        <a:defRPr/>
                      </a:pPr>
                      <a:r>
                        <a:rPr lang="en-US" sz="2400" b="1" baseline="0" dirty="0">
                          <a:solidFill>
                            <a:srgbClr val="FFC000"/>
                          </a:solidFill>
                          <a:latin typeface="Arial" panose="020B0604020202020204" pitchFamily="34" charset="0"/>
                          <a:cs typeface="Arial" panose="020B0604020202020204" pitchFamily="34" charset="0"/>
                        </a:rPr>
                        <a:t>Ruler and Guides</a:t>
                      </a:r>
                      <a:br>
                        <a:rPr lang="en-US" sz="2000" b="0" baseline="0" dirty="0">
                          <a:solidFill>
                            <a:srgbClr val="FFC000"/>
                          </a:solidFill>
                          <a:latin typeface="Arial" panose="020B0604020202020204" pitchFamily="34" charset="0"/>
                          <a:cs typeface="Arial" panose="020B0604020202020204" pitchFamily="34" charset="0"/>
                        </a:rPr>
                      </a:br>
                      <a:r>
                        <a:rPr lang="en-US" sz="2000" b="0" baseline="0" dirty="0">
                          <a:solidFill>
                            <a:srgbClr val="D9D9D9"/>
                          </a:solidFill>
                          <a:latin typeface="Arial" panose="020B0604020202020204" pitchFamily="34" charset="0"/>
                          <a:cs typeface="Arial" panose="020B0604020202020204" pitchFamily="34" charset="0"/>
                        </a:rPr>
                        <a:t>The dotted lines on his poster template are guides.  The horizontal and vertical guides will help you align your poster elements accurately. Text boxes and other elements will ”snap” to the guides and stay within the boundaries of the columns. To hide the guides go to VIEW and uncheck the Guides box.</a:t>
                      </a:r>
                    </a:p>
                  </a:txBody>
                  <a:tcPr>
                    <a:solidFill>
                      <a:srgbClr val="010101"/>
                    </a:solidFill>
                  </a:tcPr>
                </a:tc>
                <a:tc hMerge="1">
                  <a:txBody>
                    <a:bodyPr/>
                    <a:lstStyle/>
                    <a:p>
                      <a:endParaRPr lang="en-US" sz="2400" b="0" baseline="0" dirty="0">
                        <a:solidFill>
                          <a:schemeClr val="bg1"/>
                        </a:solidFill>
                        <a:latin typeface="Arial" panose="020B0604020202020204" pitchFamily="34" charset="0"/>
                        <a:cs typeface="Arial" panose="020B0604020202020204" pitchFamily="34" charset="0"/>
                      </a:endParaRPr>
                    </a:p>
                  </a:txBody>
                  <a:tcPr marL="182880" marT="137160">
                    <a:solidFill>
                      <a:schemeClr val="tx1">
                        <a:lumMod val="95000"/>
                        <a:lumOff val="5000"/>
                      </a:schemeClr>
                    </a:solidFill>
                  </a:tcPr>
                </a:tc>
                <a:extLst>
                  <a:ext uri="{0D108BD9-81ED-4DB2-BD59-A6C34878D82A}">
                    <a16:rowId xmlns:a16="http://schemas.microsoft.com/office/drawing/2014/main" val="10002"/>
                  </a:ext>
                </a:extLst>
              </a:tr>
              <a:tr h="3824339">
                <a:tc>
                  <a:txBody>
                    <a:bodyPr/>
                    <a:lstStyle/>
                    <a:p>
                      <a:endParaRPr lang="en-US" sz="2000" dirty="0">
                        <a:solidFill>
                          <a:srgbClr val="1F3A4E"/>
                        </a:solidFill>
                      </a:endParaRPr>
                    </a:p>
                  </a:txBody>
                  <a:tcPr>
                    <a:blipFill rotWithShape="1">
                      <a:blip r:embed="rId5"/>
                      <a:stretch>
                        <a:fillRect/>
                      </a:stretch>
                    </a:blipFill>
                  </a:tcPr>
                </a:tc>
                <a:tc>
                  <a:txBody>
                    <a:bodyPr/>
                    <a:lstStyle/>
                    <a:p>
                      <a:pPr marL="0" lvl="1" indent="0" algn="l" defTabSz="114300"/>
                      <a:r>
                        <a:rPr lang="en-US" sz="2400" b="1" baseline="0" dirty="0">
                          <a:solidFill>
                            <a:srgbClr val="FFC000"/>
                          </a:solidFill>
                          <a:latin typeface="Arial" panose="020B0604020202020204" pitchFamily="34" charset="0"/>
                          <a:cs typeface="Arial" panose="020B0604020202020204" pitchFamily="34" charset="0"/>
                        </a:rPr>
                        <a:t>Headers and text containers</a:t>
                      </a:r>
                      <a:br>
                        <a:rPr lang="en-US" sz="2000" b="0" baseline="0" dirty="0">
                          <a:solidFill>
                            <a:schemeClr val="bg1"/>
                          </a:solidFill>
                          <a:latin typeface="Arial" panose="020B0604020202020204" pitchFamily="34" charset="0"/>
                          <a:cs typeface="Arial" panose="020B0604020202020204" pitchFamily="34" charset="0"/>
                        </a:rPr>
                      </a:br>
                      <a:r>
                        <a:rPr lang="en-US" sz="2000" b="0" baseline="0" dirty="0">
                          <a:solidFill>
                            <a:srgbClr val="D9D9D9"/>
                          </a:solidFill>
                          <a:latin typeface="Arial" panose="020B0604020202020204" pitchFamily="34" charset="0"/>
                          <a:cs typeface="Arial" panose="020B0604020202020204" pitchFamily="34" charset="0"/>
                        </a:rPr>
                        <a:t>Included in this template are commonly used section headers such as Abstract, Objectives, Methods, Results, etc. </a:t>
                      </a:r>
                      <a:br>
                        <a:rPr lang="en-US" sz="2000" b="0" baseline="0" dirty="0">
                          <a:solidFill>
                            <a:schemeClr val="bg1"/>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a:t>
                      </a:r>
                      <a:r>
                        <a:rPr lang="en-US" sz="2000" b="0" baseline="0" dirty="0">
                          <a:solidFill>
                            <a:schemeClr val="bg1"/>
                          </a:solidFill>
                          <a:latin typeface="Arial" panose="020B0604020202020204" pitchFamily="34" charset="0"/>
                          <a:cs typeface="Arial" panose="020B0604020202020204" pitchFamily="34" charset="0"/>
                        </a:rPr>
                        <a:t> </a:t>
                      </a:r>
                      <a:r>
                        <a:rPr lang="en-US" sz="2000" b="0" baseline="0" dirty="0">
                          <a:solidFill>
                            <a:srgbClr val="D9D9D9"/>
                          </a:solidFill>
                          <a:latin typeface="Arial" panose="020B0604020202020204" pitchFamily="34" charset="0"/>
                          <a:cs typeface="Arial" panose="020B0604020202020204" pitchFamily="34" charset="0"/>
                        </a:rPr>
                        <a:t>Click inside a section header to add its text. </a:t>
                      </a:r>
                      <a:br>
                        <a:rPr lang="en-US" sz="2000" b="0" baseline="0" dirty="0">
                          <a:solidFill>
                            <a:schemeClr val="bg1"/>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a:t>
                      </a:r>
                      <a:r>
                        <a:rPr lang="en-US" sz="2000" b="0" baseline="0" dirty="0">
                          <a:solidFill>
                            <a:schemeClr val="bg1"/>
                          </a:solidFill>
                          <a:latin typeface="Arial" panose="020B0604020202020204" pitchFamily="34" charset="0"/>
                          <a:cs typeface="Arial" panose="020B0604020202020204" pitchFamily="34" charset="0"/>
                        </a:rPr>
                        <a:t> </a:t>
                      </a:r>
                      <a:r>
                        <a:rPr lang="en-US" sz="2000" b="0" baseline="0" dirty="0">
                          <a:solidFill>
                            <a:srgbClr val="D9D9D9"/>
                          </a:solidFill>
                          <a:latin typeface="Arial" panose="020B0604020202020204" pitchFamily="34" charset="0"/>
                          <a:cs typeface="Arial" panose="020B0604020202020204" pitchFamily="34" charset="0"/>
                        </a:rPr>
                        <a:t>To add another header, click on edge of the section box so that it is outlined. Copy and paste it. </a:t>
                      </a:r>
                      <a:br>
                        <a:rPr lang="en-US" sz="2000" b="0" baseline="0" dirty="0">
                          <a:solidFill>
                            <a:schemeClr val="bg1"/>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a:t>
                      </a:r>
                      <a:r>
                        <a:rPr lang="en-US" sz="2000" b="0" baseline="0" dirty="0">
                          <a:solidFill>
                            <a:schemeClr val="bg1"/>
                          </a:solidFill>
                          <a:latin typeface="Arial" panose="020B0604020202020204" pitchFamily="34" charset="0"/>
                          <a:cs typeface="Arial" panose="020B0604020202020204" pitchFamily="34" charset="0"/>
                        </a:rPr>
                        <a:t> </a:t>
                      </a:r>
                      <a:r>
                        <a:rPr lang="en-US" sz="2000" b="0" baseline="0" dirty="0">
                          <a:solidFill>
                            <a:srgbClr val="D9D9D9"/>
                          </a:solidFill>
                          <a:latin typeface="Arial" panose="020B0604020202020204" pitchFamily="34" charset="0"/>
                          <a:cs typeface="Arial" panose="020B0604020202020204" pitchFamily="34" charset="0"/>
                        </a:rPr>
                        <a:t>To increase its size, click on the white circles and expand to the the desired size.</a:t>
                      </a:r>
                    </a:p>
                  </a:txBody>
                  <a:tcPr marL="182880" marT="137160">
                    <a:solidFill>
                      <a:srgbClr val="010101"/>
                    </a:solidFill>
                  </a:tcPr>
                </a:tc>
                <a:extLst>
                  <a:ext uri="{0D108BD9-81ED-4DB2-BD59-A6C34878D82A}">
                    <a16:rowId xmlns:a16="http://schemas.microsoft.com/office/drawing/2014/main" val="10003"/>
                  </a:ext>
                </a:extLst>
              </a:tr>
              <a:tr h="3519135">
                <a:tc gridSpan="2">
                  <a:txBody>
                    <a:bodyPr/>
                    <a:lstStyle/>
                    <a:p>
                      <a:r>
                        <a:rPr lang="en-US" sz="2400" b="1" dirty="0">
                          <a:solidFill>
                            <a:srgbClr val="FFC000"/>
                          </a:solidFill>
                          <a:latin typeface="Arial" panose="020B0604020202020204" pitchFamily="34" charset="0"/>
                          <a:cs typeface="Arial" panose="020B0604020202020204" pitchFamily="34" charset="0"/>
                        </a:rPr>
                        <a:t>Adding content to the poster</a:t>
                      </a:r>
                    </a:p>
                    <a:p>
                      <a:r>
                        <a:rPr lang="en-US" sz="2000" baseline="0" dirty="0">
                          <a:solidFill>
                            <a:srgbClr val="D9D9D9"/>
                          </a:solidFill>
                          <a:latin typeface="Arial" panose="020B0604020202020204" pitchFamily="34" charset="0"/>
                          <a:cs typeface="Arial" panose="020B0604020202020204" pitchFamily="34" charset="0"/>
                        </a:rPr>
                        <a:t>Start by adding your text to each section without spending too much time with formatting. Use the default font size even if your text extends beyond the bottom of the poster. Continue until you have added all your content including text, graphics, photos, etc. Once you finish adding your content you can go back and format your text as needed.</a:t>
                      </a:r>
                    </a:p>
                    <a:p>
                      <a:pPr marL="342900" indent="-342900">
                        <a:buFontTx/>
                        <a:buChar char="-"/>
                      </a:pPr>
                      <a:r>
                        <a:rPr lang="en-US" sz="2000" baseline="0" dirty="0">
                          <a:solidFill>
                            <a:srgbClr val="D9D9D9"/>
                          </a:solidFill>
                          <a:latin typeface="Arial" panose="020B0604020202020204" pitchFamily="34" charset="0"/>
                          <a:cs typeface="Arial" panose="020B0604020202020204" pitchFamily="34" charset="0"/>
                        </a:rPr>
                        <a:t>If you run out of room, try to reduce the size of your fonts and/or the size of your graphics. If there is a lot of empty space try to increase your font sizes and the size of your graphics. The font used for references can be smaller.</a:t>
                      </a:r>
                      <a:endParaRPr lang="en-US" sz="2000" dirty="0">
                        <a:solidFill>
                          <a:srgbClr val="D9D9D9"/>
                        </a:solidFill>
                        <a:latin typeface="Arial" panose="020B0604020202020204" pitchFamily="34" charset="0"/>
                        <a:cs typeface="Arial" panose="020B0604020202020204" pitchFamily="34" charset="0"/>
                      </a:endParaRPr>
                    </a:p>
                  </a:txBody>
                  <a:tcPr>
                    <a:solidFill>
                      <a:srgbClr val="010101"/>
                    </a:solidFill>
                  </a:tcPr>
                </a:tc>
                <a:tc hMerge="1">
                  <a:txBody>
                    <a:bodyPr/>
                    <a:lstStyle/>
                    <a:p>
                      <a:endParaRPr lang="en-US" sz="2400" dirty="0">
                        <a:solidFill>
                          <a:schemeClr val="bg1"/>
                        </a:solidFill>
                        <a:latin typeface="Arial" panose="020B0604020202020204" pitchFamily="34" charset="0"/>
                        <a:cs typeface="Arial" panose="020B0604020202020204" pitchFamily="34" charset="0"/>
                      </a:endParaRPr>
                    </a:p>
                  </a:txBody>
                  <a:tcPr marL="182880" marT="137160">
                    <a:solidFill>
                      <a:srgbClr val="010101"/>
                    </a:solidFill>
                  </a:tcPr>
                </a:tc>
                <a:extLst>
                  <a:ext uri="{0D108BD9-81ED-4DB2-BD59-A6C34878D82A}">
                    <a16:rowId xmlns:a16="http://schemas.microsoft.com/office/drawing/2014/main" val="10004"/>
                  </a:ext>
                </a:extLst>
              </a:tr>
              <a:tr h="2377657">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2400" b="1" noProof="0" dirty="0">
                          <a:solidFill>
                            <a:srgbClr val="FFC000"/>
                          </a:solidFill>
                          <a:latin typeface="Arial" panose="020B0604020202020204" pitchFamily="34" charset="0"/>
                          <a:cs typeface="Arial" panose="020B0604020202020204" pitchFamily="34" charset="0"/>
                        </a:rPr>
                        <a:t>Photos</a:t>
                      </a:r>
                    </a:p>
                    <a:p>
                      <a:pPr marL="0" marR="0" lvl="0" indent="0" algn="l" defTabSz="9779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D9D9D9"/>
                          </a:solidFill>
                          <a:effectLst/>
                          <a:uLnTx/>
                          <a:uFillTx/>
                          <a:latin typeface="Arial"/>
                          <a:ea typeface="+mn-ea"/>
                          <a:cs typeface="Arial"/>
                        </a:rPr>
                        <a:t>You can add photos by dragging and dropping from your desktop, copy and paste, or by going to INSERT &gt; PICTURES. Resize images proportionally by holding down the SHIFT key and dragging one of the white corner handles (dots). For a professional-looking poster, do not distort your images by stretching them disproportionally.</a:t>
                      </a:r>
                    </a:p>
                  </a:txBody>
                  <a:tcPr marL="182880" marT="137160">
                    <a:solidFill>
                      <a:srgbClr val="010101"/>
                    </a:solidFill>
                  </a:tcPr>
                </a:tc>
                <a:tc hMerge="1">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200" noProof="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5"/>
                  </a:ext>
                </a:extLst>
              </a:tr>
              <a:tr h="2293170">
                <a:tc gridSpan="2">
                  <a:txBody>
                    <a:bodyPr/>
                    <a:lstStyle/>
                    <a:p>
                      <a:endParaRPr lang="en-US" sz="2000" dirty="0">
                        <a:solidFill>
                          <a:schemeClr val="bg1"/>
                        </a:solidFill>
                        <a:latin typeface="Arial" panose="020B0604020202020204" pitchFamily="34" charset="0"/>
                        <a:cs typeface="Arial" panose="020B0604020202020204" pitchFamily="34" charset="0"/>
                      </a:endParaRPr>
                    </a:p>
                  </a:txBody>
                  <a:tcPr marL="182880" marT="137160">
                    <a:blipFill rotWithShape="1">
                      <a:blip r:embed="rId6"/>
                      <a:stretch>
                        <a:fillRect/>
                      </a:stretch>
                    </a:blipFill>
                  </a:tcPr>
                </a:tc>
                <a:tc hMerge="1">
                  <a:txBody>
                    <a:bodyPr/>
                    <a:lstStyle/>
                    <a:p>
                      <a:endParaRPr lang="en-US" sz="2400" dirty="0">
                        <a:solidFill>
                          <a:srgbClr val="1F3A4E"/>
                        </a:solidFill>
                      </a:endParaRPr>
                    </a:p>
                  </a:txBody>
                  <a:tcPr/>
                </a:tc>
                <a:extLst>
                  <a:ext uri="{0D108BD9-81ED-4DB2-BD59-A6C34878D82A}">
                    <a16:rowId xmlns:a16="http://schemas.microsoft.com/office/drawing/2014/main" val="10006"/>
                  </a:ext>
                </a:extLst>
              </a:tr>
              <a:tr h="1280277">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2400" b="1" noProof="0" dirty="0">
                          <a:solidFill>
                            <a:srgbClr val="FFC000"/>
                          </a:solidFill>
                          <a:latin typeface="Arial"/>
                          <a:cs typeface="Arial"/>
                        </a:rPr>
                        <a:t>Quality check your graphics</a:t>
                      </a:r>
                    </a:p>
                    <a:p>
                      <a:pPr marL="0" marR="0" lvl="0" indent="0" algn="l" defTabSz="1518341" rtl="0" eaLnBrk="1" fontAlgn="auto" latinLnBrk="0" hangingPunct="1">
                        <a:lnSpc>
                          <a:spcPct val="100000"/>
                        </a:lnSpc>
                        <a:spcBef>
                          <a:spcPts val="0"/>
                        </a:spcBef>
                        <a:spcAft>
                          <a:spcPts val="0"/>
                        </a:spcAft>
                        <a:buClrTx/>
                        <a:buSzTx/>
                        <a:buFontTx/>
                        <a:buNone/>
                        <a:tabLst/>
                        <a:defRPr/>
                      </a:pPr>
                      <a:r>
                        <a:rPr lang="en-US" sz="2000" noProof="0" dirty="0">
                          <a:solidFill>
                            <a:srgbClr val="D9D9D9"/>
                          </a:solidFill>
                          <a:latin typeface="Arial"/>
                          <a:cs typeface="Arial"/>
                        </a:rPr>
                        <a:t>Zoom in and look at your images at 100%-200% magnification. If they look clear, they will print well. </a:t>
                      </a:r>
                    </a:p>
                  </a:txBody>
                  <a:tcPr marL="182880" marT="137160">
                    <a:solidFill>
                      <a:srgbClr val="010101"/>
                    </a:solidFill>
                  </a:tcPr>
                </a:tc>
                <a:tc hMerge="1">
                  <a:txBody>
                    <a:bodyPr/>
                    <a:lstStyle/>
                    <a:p>
                      <a:endParaRPr lang="en-US" sz="2400" dirty="0">
                        <a:solidFill>
                          <a:srgbClr val="1F3A4E"/>
                        </a:solidFill>
                      </a:endParaRPr>
                    </a:p>
                  </a:txBody>
                  <a:tcPr>
                    <a:solidFill>
                      <a:schemeClr val="tx1">
                        <a:lumMod val="95000"/>
                        <a:lumOff val="5000"/>
                      </a:schemeClr>
                    </a:solidFill>
                  </a:tcPr>
                </a:tc>
                <a:extLst>
                  <a:ext uri="{0D108BD9-81ED-4DB2-BD59-A6C34878D82A}">
                    <a16:rowId xmlns:a16="http://schemas.microsoft.com/office/drawing/2014/main" val="10007"/>
                  </a:ext>
                </a:extLst>
              </a:tr>
              <a:tr h="3187270">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000" noProof="0" dirty="0">
                        <a:solidFill>
                          <a:schemeClr val="bg1"/>
                        </a:solidFill>
                        <a:latin typeface="Arial"/>
                        <a:cs typeface="Arial"/>
                      </a:endParaRPr>
                    </a:p>
                  </a:txBody>
                  <a:tcPr marL="182880" marT="137160">
                    <a:blipFill rotWithShape="1">
                      <a:blip r:embed="rId7"/>
                      <a:stretch>
                        <a:fillRect/>
                      </a:stretch>
                    </a:blipFill>
                  </a:tcPr>
                </a:tc>
                <a:tc hMerge="1">
                  <a:txBody>
                    <a:bodyPr/>
                    <a:lstStyle/>
                    <a:p>
                      <a:endParaRPr lang="en-US"/>
                    </a:p>
                  </a:txBody>
                  <a:tcPr/>
                </a:tc>
                <a:extLst>
                  <a:ext uri="{0D108BD9-81ED-4DB2-BD59-A6C34878D82A}">
                    <a16:rowId xmlns:a16="http://schemas.microsoft.com/office/drawing/2014/main" val="10010"/>
                  </a:ext>
                </a:extLst>
              </a:tr>
            </a:tbl>
          </a:graphicData>
        </a:graphic>
      </p:graphicFrame>
      <p:graphicFrame>
        <p:nvGraphicFramePr>
          <p:cNvPr id="17" name="Table 16">
            <a:extLst>
              <a:ext uri="{FF2B5EF4-FFF2-40B4-BE49-F238E27FC236}">
                <a16:creationId xmlns:a16="http://schemas.microsoft.com/office/drawing/2014/main" id="{73A943FF-505A-4C07-86EE-86D3E7A89CCA}"/>
              </a:ext>
            </a:extLst>
          </p:cNvPr>
          <p:cNvGraphicFramePr>
            <a:graphicFrameLocks noGrp="1"/>
          </p:cNvGraphicFramePr>
          <p:nvPr userDrawn="1">
            <p:extLst>
              <p:ext uri="{D42A27DB-BD31-4B8C-83A1-F6EECF244321}">
                <p14:modId xmlns:p14="http://schemas.microsoft.com/office/powerpoint/2010/main" val="3568378181"/>
              </p:ext>
            </p:extLst>
          </p:nvPr>
        </p:nvGraphicFramePr>
        <p:xfrm>
          <a:off x="44695229" y="-84749"/>
          <a:ext cx="9430188" cy="33075070"/>
        </p:xfrm>
        <a:graphic>
          <a:graphicData uri="http://schemas.openxmlformats.org/drawingml/2006/table">
            <a:tbl>
              <a:tblPr firstRow="1" bandRow="1">
                <a:tableStyleId>{5C22544A-7EE6-4342-B048-85BDC9FD1C3A}</a:tableStyleId>
              </a:tblPr>
              <a:tblGrid>
                <a:gridCol w="3343835">
                  <a:extLst>
                    <a:ext uri="{9D8B030D-6E8A-4147-A177-3AD203B41FA5}">
                      <a16:colId xmlns:a16="http://schemas.microsoft.com/office/drawing/2014/main" val="20000"/>
                    </a:ext>
                  </a:extLst>
                </a:gridCol>
                <a:gridCol w="1381559">
                  <a:extLst>
                    <a:ext uri="{9D8B030D-6E8A-4147-A177-3AD203B41FA5}">
                      <a16:colId xmlns:a16="http://schemas.microsoft.com/office/drawing/2014/main" val="997673227"/>
                    </a:ext>
                  </a:extLst>
                </a:gridCol>
                <a:gridCol w="4704794">
                  <a:extLst>
                    <a:ext uri="{9D8B030D-6E8A-4147-A177-3AD203B41FA5}">
                      <a16:colId xmlns:a16="http://schemas.microsoft.com/office/drawing/2014/main" val="4164475170"/>
                    </a:ext>
                  </a:extLst>
                </a:gridCol>
              </a:tblGrid>
              <a:tr h="1756432">
                <a:tc gridSpan="3">
                  <a:txBody>
                    <a:bodyPr/>
                    <a:lstStyle/>
                    <a:p>
                      <a:pPr marL="0" marR="0" indent="0" algn="ctr" defTabSz="4388900" rtl="0" eaLnBrk="1" fontAlgn="auto" latinLnBrk="0" hangingPunct="1">
                        <a:lnSpc>
                          <a:spcPct val="100000"/>
                        </a:lnSpc>
                        <a:spcBef>
                          <a:spcPts val="0"/>
                        </a:spcBef>
                        <a:spcAft>
                          <a:spcPts val="0"/>
                        </a:spcAft>
                        <a:buClrTx/>
                        <a:buSzTx/>
                        <a:buFontTx/>
                        <a:buNone/>
                        <a:tabLst/>
                        <a:defRPr/>
                      </a:pPr>
                      <a:r>
                        <a:rPr lang="en-US" sz="4000" b="0" spc="600" dirty="0">
                          <a:solidFill>
                            <a:srgbClr val="1F3A4E"/>
                          </a:solidFill>
                          <a:latin typeface="Arial Black" panose="020B0A04020102020204" pitchFamily="34" charset="0"/>
                        </a:rPr>
                        <a:t>QUICK START GUIDE</a:t>
                      </a:r>
                      <a:br>
                        <a:rPr lang="en-US" sz="4000" b="0" spc="600" dirty="0">
                          <a:solidFill>
                            <a:srgbClr val="1F3A4E"/>
                          </a:solidFill>
                          <a:latin typeface="Arial Black" panose="020B0A04020102020204" pitchFamily="34" charset="0"/>
                        </a:rPr>
                      </a:br>
                      <a:r>
                        <a:rPr lang="en-US" sz="3200" b="1" spc="0" dirty="0">
                          <a:solidFill>
                            <a:srgbClr val="FF0000"/>
                          </a:solidFill>
                          <a:latin typeface="Trebuchet MS" pitchFamily="34" charset="0"/>
                        </a:rPr>
                        <a:t>(THIS SIDEBAR WILL NOT PRINT)</a:t>
                      </a:r>
                      <a:endParaRPr lang="en-US" sz="4000" b="1" spc="600" dirty="0">
                        <a:solidFill>
                          <a:schemeClr val="bg1"/>
                        </a:solidFill>
                        <a:latin typeface="Trebuchet MS" pitchFamily="34" charset="0"/>
                      </a:endParaRPr>
                    </a:p>
                  </a:txBody>
                  <a:tcPr marL="182880" marT="137160">
                    <a:solidFill>
                      <a:srgbClr val="FFC000"/>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5563101">
                <a:tc gridSpan="3">
                  <a:txBody>
                    <a:bodyPr/>
                    <a:lstStyle/>
                    <a:p>
                      <a:pPr algn="l"/>
                      <a:r>
                        <a:rPr lang="en-US" sz="2800" b="1" baseline="0" dirty="0">
                          <a:solidFill>
                            <a:srgbClr val="FFC000"/>
                          </a:solidFill>
                          <a:latin typeface="Arial" panose="020B0604020202020204" pitchFamily="34" charset="0"/>
                          <a:cs typeface="Arial" panose="020B0604020202020204" pitchFamily="34" charset="0"/>
                        </a:rPr>
                        <a:t>How to change the template colors</a:t>
                      </a:r>
                    </a:p>
                    <a:p>
                      <a:pPr marL="0" indent="0" algn="l" defTabSz="114300"/>
                      <a:r>
                        <a:rPr lang="en-US" sz="2400" b="0" baseline="0" dirty="0">
                          <a:solidFill>
                            <a:srgbClr val="D9D9D9"/>
                          </a:solidFill>
                          <a:latin typeface="Arial" panose="020B0604020202020204" pitchFamily="34" charset="0"/>
                          <a:cs typeface="Arial" panose="020B0604020202020204" pitchFamily="34" charset="0"/>
                        </a:rPr>
                        <a:t>You can change the overall template color theme by clicking on the COLORS dropdown menu under the DESIGN tab. You can see a tutorial here: </a:t>
                      </a:r>
                      <a:r>
                        <a:rPr lang="en-US" sz="2400" dirty="0">
                          <a:solidFill>
                            <a:srgbClr val="FFC000"/>
                          </a:solidFill>
                          <a:hlinkClick r:id="rId8">
                            <a:extLst>
                              <a:ext uri="{A12FA001-AC4F-418D-AE19-62706E023703}">
                                <ahyp:hlinkClr xmlns:ahyp="http://schemas.microsoft.com/office/drawing/2018/hyperlinkcolor" val="tx"/>
                              </a:ext>
                            </a:extLst>
                          </a:hlinkClick>
                        </a:rPr>
                        <a:t>https://www.posterpresentations.com/how-to-change-the-research-poster-template-colors.html</a:t>
                      </a:r>
                      <a:endParaRPr lang="en-US" sz="2400" dirty="0">
                        <a:solidFill>
                          <a:srgbClr val="FFC000"/>
                        </a:solidFill>
                      </a:endParaRPr>
                    </a:p>
                    <a:p>
                      <a:pPr marL="0" indent="0" algn="l" defTabSz="114300"/>
                      <a:endParaRPr lang="en-US" sz="2400" b="0" baseline="0" dirty="0">
                        <a:solidFill>
                          <a:srgbClr val="D9D9D9"/>
                        </a:solidFill>
                        <a:latin typeface="Arial" panose="020B0604020202020204" pitchFamily="34" charset="0"/>
                        <a:cs typeface="Arial" panose="020B0604020202020204" pitchFamily="34" charset="0"/>
                      </a:endParaRPr>
                    </a:p>
                    <a:p>
                      <a:pPr marL="0" indent="0" algn="l" defTabSz="114300"/>
                      <a:r>
                        <a:rPr lang="en-US" sz="2400" b="0" baseline="0" dirty="0">
                          <a:solidFill>
                            <a:srgbClr val="D9D9D9"/>
                          </a:solidFill>
                          <a:latin typeface="Arial" panose="020B0604020202020204" pitchFamily="34" charset="0"/>
                          <a:cs typeface="Arial" panose="020B0604020202020204" pitchFamily="34" charset="0"/>
                        </a:rPr>
                        <a:t>You can also manually change the color of individual elements by going to VIEW &gt; SLIDE MASTER. On the left side of your screen select the background master where you can change the template background, column sizes, etc. </a:t>
                      </a:r>
                    </a:p>
                    <a:p>
                      <a:pPr marL="0" indent="0" algn="l" defTabSz="114300"/>
                      <a:endParaRPr lang="en-US" sz="2400" b="0" baseline="0" dirty="0">
                        <a:solidFill>
                          <a:srgbClr val="D9D9D9"/>
                        </a:solidFill>
                        <a:latin typeface="Arial" panose="020B0604020202020204" pitchFamily="34" charset="0"/>
                        <a:cs typeface="Arial" panose="020B0604020202020204" pitchFamily="34" charset="0"/>
                      </a:endParaRPr>
                    </a:p>
                    <a:p>
                      <a:pPr marL="0" indent="0" algn="l" defTabSz="114300"/>
                      <a:r>
                        <a:rPr lang="en-US" sz="2400" b="0" baseline="0" dirty="0">
                          <a:solidFill>
                            <a:srgbClr val="D9D9D9"/>
                          </a:solidFill>
                          <a:latin typeface="Arial" panose="020B0604020202020204" pitchFamily="34" charset="0"/>
                          <a:cs typeface="Arial" panose="020B0604020202020204" pitchFamily="34" charset="0"/>
                        </a:rPr>
                        <a:t>After you finish working on the SLIDE MASTER, it is important that you go to VIEW &gt; NORMAL to continue working on your poster. </a:t>
                      </a:r>
                    </a:p>
                  </a:txBody>
                  <a:tcPr marL="182880" marT="137160">
                    <a:solidFill>
                      <a:schemeClr val="tx1"/>
                    </a:solidFill>
                  </a:tcPr>
                </a:tc>
                <a:tc hMerge="1">
                  <a:txBody>
                    <a:bodyPr/>
                    <a:lstStyle/>
                    <a:p>
                      <a:endParaRPr lang="en-US" sz="2400" dirty="0">
                        <a:solidFill>
                          <a:srgbClr val="1F3A4E"/>
                        </a:solidFill>
                      </a:endParaRPr>
                    </a:p>
                  </a:txBody>
                  <a:tcPr marL="182880" marT="137160">
                    <a:blipFill rotWithShape="1">
                      <a:blip r:embed="rId9"/>
                      <a:stretch>
                        <a:fillRect/>
                      </a:stretch>
                    </a:blipFill>
                  </a:tcPr>
                </a:tc>
                <a:tc hMerge="1">
                  <a:txBody>
                    <a:bodyPr/>
                    <a:lstStyle/>
                    <a:p>
                      <a:endParaRPr lang="en-US"/>
                    </a:p>
                  </a:txBody>
                  <a:tcPr/>
                </a:tc>
                <a:extLst>
                  <a:ext uri="{0D108BD9-81ED-4DB2-BD59-A6C34878D82A}">
                    <a16:rowId xmlns:a16="http://schemas.microsoft.com/office/drawing/2014/main" val="10001"/>
                  </a:ext>
                </a:extLst>
              </a:tr>
              <a:tr h="3667719">
                <a:tc gridSpan="3">
                  <a:txBody>
                    <a:bodyPr/>
                    <a:lstStyle/>
                    <a:p>
                      <a:r>
                        <a:rPr lang="en-US" sz="2800" b="1" dirty="0">
                          <a:solidFill>
                            <a:srgbClr val="FFC000"/>
                          </a:solidFill>
                          <a:latin typeface="Arial" panose="020B0604020202020204" pitchFamily="34" charset="0"/>
                          <a:cs typeface="Arial" panose="020B0604020202020204" pitchFamily="34" charset="0"/>
                        </a:rPr>
                        <a:t>How to change the column layout configuration</a:t>
                      </a:r>
                    </a:p>
                    <a:p>
                      <a:r>
                        <a:rPr lang="en-US" sz="2400" dirty="0">
                          <a:solidFill>
                            <a:srgbClr val="D9D9D9"/>
                          </a:solidFill>
                          <a:latin typeface="Arial" panose="020B0604020202020204" pitchFamily="34" charset="0"/>
                          <a:cs typeface="Arial" panose="020B0604020202020204" pitchFamily="34" charset="0"/>
                        </a:rPr>
                        <a:t>You can manually change the configuration on the columns by going to VIEW &gt; SLIDE MASTER. You can delete columns, resize them or modify them as needed for your layout. </a:t>
                      </a:r>
                    </a:p>
                    <a:p>
                      <a:pPr marL="0" marR="0" indent="0" algn="l" defTabSz="3765366" rtl="0" eaLnBrk="1" fontAlgn="auto" latinLnBrk="0" hangingPunct="1">
                        <a:lnSpc>
                          <a:spcPct val="100000"/>
                        </a:lnSpc>
                        <a:spcBef>
                          <a:spcPts val="0"/>
                        </a:spcBef>
                        <a:spcAft>
                          <a:spcPts val="0"/>
                        </a:spcAft>
                        <a:buClrTx/>
                        <a:buSzTx/>
                        <a:buFontTx/>
                        <a:buNone/>
                        <a:tabLst/>
                        <a:defRPr/>
                      </a:pPr>
                      <a:r>
                        <a:rPr lang="en-US" sz="2400" dirty="0">
                          <a:solidFill>
                            <a:srgbClr val="D9D9D9"/>
                          </a:solidFill>
                          <a:latin typeface="Arial" panose="020B0604020202020204" pitchFamily="34" charset="0"/>
                          <a:cs typeface="Arial" panose="020B0604020202020204" pitchFamily="34" charset="0"/>
                        </a:rPr>
                        <a:t>You can see a tutorial here: </a:t>
                      </a:r>
                      <a:r>
                        <a:rPr lang="en-US" sz="2400" u="sng" dirty="0">
                          <a:solidFill>
                            <a:srgbClr val="FFC000"/>
                          </a:solidFill>
                          <a:latin typeface="Arial" panose="020B0604020202020204" pitchFamily="34" charset="0"/>
                          <a:cs typeface="Arial" panose="020B0604020202020204" pitchFamily="34" charset="0"/>
                        </a:rPr>
                        <a:t>https://</a:t>
                      </a:r>
                      <a:r>
                        <a:rPr lang="en-US" sz="2400" u="sng" dirty="0" err="1">
                          <a:solidFill>
                            <a:srgbClr val="FFC000"/>
                          </a:solidFill>
                          <a:latin typeface="Arial" panose="020B0604020202020204" pitchFamily="34" charset="0"/>
                          <a:cs typeface="Arial" panose="020B0604020202020204" pitchFamily="34" charset="0"/>
                        </a:rPr>
                        <a:t>www.posterpresentations.com</a:t>
                      </a:r>
                      <a:r>
                        <a:rPr lang="en-US" sz="2400" u="sng" dirty="0">
                          <a:solidFill>
                            <a:srgbClr val="FFC000"/>
                          </a:solidFill>
                          <a:latin typeface="Arial" panose="020B0604020202020204" pitchFamily="34" charset="0"/>
                          <a:cs typeface="Arial" panose="020B0604020202020204" pitchFamily="34" charset="0"/>
                        </a:rPr>
                        <a:t>/how-to-change-the-column-</a:t>
                      </a:r>
                      <a:r>
                        <a:rPr lang="en-US" sz="2400" u="sng" dirty="0" err="1">
                          <a:solidFill>
                            <a:srgbClr val="FFC000"/>
                          </a:solidFill>
                          <a:latin typeface="Arial" panose="020B0604020202020204" pitchFamily="34" charset="0"/>
                          <a:cs typeface="Arial" panose="020B0604020202020204" pitchFamily="34" charset="0"/>
                        </a:rPr>
                        <a:t>configuration.html</a:t>
                      </a:r>
                      <a:endParaRPr lang="en-US" u="sng" dirty="0">
                        <a:solidFill>
                          <a:srgbClr val="FFC000"/>
                        </a:solidFill>
                      </a:endParaRPr>
                    </a:p>
                  </a:txBody>
                  <a:tcPr marL="182880" marT="137160">
                    <a:solidFill>
                      <a:schemeClr val="tx1"/>
                    </a:solidFill>
                  </a:tcPr>
                </a:tc>
                <a:tc hMerge="1">
                  <a:txBody>
                    <a:bodyPr/>
                    <a:lstStyle/>
                    <a:p>
                      <a:endParaRPr lang="en-US" sz="2400" dirty="0">
                        <a:solidFill>
                          <a:srgbClr val="1F3A4E"/>
                        </a:solidFill>
                      </a:endParaRPr>
                    </a:p>
                  </a:txBody>
                  <a:tcPr marL="182880" marT="137160">
                    <a:blipFill rotWithShape="1">
                      <a:blip r:embed="rId10"/>
                      <a:stretch>
                        <a:fillRect/>
                      </a:stretch>
                    </a:blipFill>
                  </a:tcPr>
                </a:tc>
                <a:tc hMerge="1">
                  <a:txBody>
                    <a:bodyPr/>
                    <a:lstStyle/>
                    <a:p>
                      <a:endParaRPr lang="en-US" dirty="0"/>
                    </a:p>
                  </a:txBody>
                  <a:tcPr marL="182880" marT="137160">
                    <a:solidFill>
                      <a:srgbClr val="010101"/>
                    </a:solidFill>
                  </a:tcPr>
                </a:tc>
                <a:extLst>
                  <a:ext uri="{0D108BD9-81ED-4DB2-BD59-A6C34878D82A}">
                    <a16:rowId xmlns:a16="http://schemas.microsoft.com/office/drawing/2014/main" val="10004"/>
                  </a:ext>
                </a:extLst>
              </a:tr>
              <a:tr h="5177074">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400" noProof="0" dirty="0">
                        <a:solidFill>
                          <a:srgbClr val="D9D9D9"/>
                        </a:solidFill>
                        <a:latin typeface="Arial" panose="020B0604020202020204" pitchFamily="34" charset="0"/>
                        <a:cs typeface="Arial" panose="020B0604020202020204" pitchFamily="34" charset="0"/>
                      </a:endParaRPr>
                    </a:p>
                  </a:txBody>
                  <a:tcPr marL="182880" marT="137160">
                    <a:blipFill dpi="0" rotWithShape="1">
                      <a:blip r:embed="rId11">
                        <a:extLst>
                          <a:ext uri="{28A0092B-C50C-407E-A947-70E740481C1C}">
                            <a14:useLocalDpi xmlns:a14="http://schemas.microsoft.com/office/drawing/2010/main" val="0"/>
                          </a:ext>
                        </a:extLst>
                      </a:blip>
                      <a:srcRect/>
                      <a:stretch>
                        <a:fillRect/>
                      </a:stretch>
                    </a:blipFill>
                  </a:tcPr>
                </a:tc>
                <a:tc hMerge="1">
                  <a:txBody>
                    <a:bodyPr/>
                    <a:lstStyle/>
                    <a:p>
                      <a:endParaRPr lang="en-US"/>
                    </a:p>
                  </a:txBody>
                  <a:tcPr/>
                </a:tc>
                <a:tc row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2800" b="1" noProof="0" dirty="0">
                          <a:solidFill>
                            <a:srgbClr val="FFC000"/>
                          </a:solidFill>
                          <a:latin typeface="Arial" panose="020B0604020202020204" pitchFamily="34" charset="0"/>
                          <a:cs typeface="Arial" panose="020B0604020202020204" pitchFamily="34" charset="0"/>
                        </a:rPr>
                        <a:t>How to hide the QUICK START GUIDE bars from the sides of the template</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noProof="0" dirty="0">
                          <a:solidFill>
                            <a:srgbClr val="D9D9D9"/>
                          </a:solidFill>
                          <a:latin typeface="Arial" panose="020B0604020202020204" pitchFamily="34" charset="0"/>
                          <a:cs typeface="Arial" panose="020B0604020202020204" pitchFamily="34" charset="0"/>
                        </a:rPr>
                        <a:t>The Quick Start</a:t>
                      </a:r>
                      <a:r>
                        <a:rPr lang="en-US" sz="2400" baseline="0" noProof="0" dirty="0">
                          <a:solidFill>
                            <a:srgbClr val="D9D9D9"/>
                          </a:solidFill>
                          <a:latin typeface="Arial" panose="020B0604020202020204" pitchFamily="34" charset="0"/>
                          <a:cs typeface="Arial" panose="020B0604020202020204" pitchFamily="34" charset="0"/>
                        </a:rPr>
                        <a:t> Guides</a:t>
                      </a:r>
                      <a:r>
                        <a:rPr lang="en-US" sz="2400" noProof="0" dirty="0">
                          <a:solidFill>
                            <a:srgbClr val="D9D9D9"/>
                          </a:solidFill>
                          <a:latin typeface="Arial" panose="020B0604020202020204" pitchFamily="34" charset="0"/>
                          <a:cs typeface="Arial" panose="020B0604020202020204" pitchFamily="34" charset="0"/>
                        </a:rPr>
                        <a:t> </a:t>
                      </a:r>
                      <a:r>
                        <a:rPr lang="en-US" sz="2400" u="sng" noProof="0" dirty="0">
                          <a:solidFill>
                            <a:srgbClr val="D9D9D9"/>
                          </a:solidFill>
                          <a:latin typeface="Arial" panose="020B0604020202020204" pitchFamily="34" charset="0"/>
                          <a:cs typeface="Arial" panose="020B0604020202020204" pitchFamily="34" charset="0"/>
                        </a:rPr>
                        <a:t>are outside the template’s printable area</a:t>
                      </a:r>
                      <a:r>
                        <a:rPr lang="en-US" sz="2400" noProof="0" dirty="0">
                          <a:solidFill>
                            <a:srgbClr val="D9D9D9"/>
                          </a:solidFill>
                          <a:latin typeface="Arial" panose="020B0604020202020204" pitchFamily="34" charset="0"/>
                          <a:cs typeface="Arial" panose="020B0604020202020204" pitchFamily="34" charset="0"/>
                        </a:rPr>
                        <a:t> and they will not be on the printed poster</a:t>
                      </a:r>
                      <a:r>
                        <a:rPr lang="en-US" sz="2400" baseline="0" noProof="0" dirty="0">
                          <a:solidFill>
                            <a:srgbClr val="D9D9D9"/>
                          </a:solidFill>
                          <a:latin typeface="Arial" panose="020B0604020202020204" pitchFamily="34" charset="0"/>
                          <a:cs typeface="Arial" panose="020B0604020202020204" pitchFamily="34" charset="0"/>
                        </a:rPr>
                        <a:t>. </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baseline="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baseline="0" noProof="0" dirty="0">
                          <a:solidFill>
                            <a:srgbClr val="D9D9D9"/>
                          </a:solidFill>
                          <a:latin typeface="Arial" panose="020B0604020202020204" pitchFamily="34" charset="0"/>
                          <a:cs typeface="Arial" panose="020B0604020202020204" pitchFamily="34" charset="0"/>
                        </a:rPr>
                        <a:t>If you create a PDF file from your template, the guides will not be included.</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baseline="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baseline="0" noProof="0" dirty="0">
                          <a:solidFill>
                            <a:srgbClr val="D9D9D9"/>
                          </a:solidFill>
                          <a:latin typeface="Arial" panose="020B0604020202020204" pitchFamily="34" charset="0"/>
                          <a:cs typeface="Arial" panose="020B0604020202020204" pitchFamily="34" charset="0"/>
                        </a:rPr>
                        <a:t>To hide the guides click on the </a:t>
                      </a:r>
                      <a:r>
                        <a:rPr lang="en-US" sz="2400" b="1" baseline="0" noProof="0" dirty="0">
                          <a:solidFill>
                            <a:srgbClr val="D9D9D9"/>
                          </a:solidFill>
                          <a:latin typeface="Arial" panose="020B0604020202020204" pitchFamily="34" charset="0"/>
                          <a:cs typeface="Arial" panose="020B0604020202020204" pitchFamily="34" charset="0"/>
                        </a:rPr>
                        <a:t>Home</a:t>
                      </a:r>
                      <a:r>
                        <a:rPr lang="en-US" sz="2400" baseline="0" noProof="0" dirty="0">
                          <a:solidFill>
                            <a:srgbClr val="D9D9D9"/>
                          </a:solidFill>
                          <a:latin typeface="Arial" panose="020B0604020202020204" pitchFamily="34" charset="0"/>
                          <a:cs typeface="Arial" panose="020B0604020202020204" pitchFamily="34" charset="0"/>
                        </a:rPr>
                        <a:t> tab (top of the screen) and then click on the </a:t>
                      </a:r>
                      <a:r>
                        <a:rPr lang="en-US" sz="2400" b="1" baseline="0" noProof="0" dirty="0">
                          <a:solidFill>
                            <a:srgbClr val="D9D9D9"/>
                          </a:solidFill>
                          <a:latin typeface="Arial" panose="020B0604020202020204" pitchFamily="34" charset="0"/>
                          <a:cs typeface="Arial" panose="020B0604020202020204" pitchFamily="34" charset="0"/>
                        </a:rPr>
                        <a:t>Layout</a:t>
                      </a:r>
                      <a:r>
                        <a:rPr lang="en-US" sz="2400" baseline="0" noProof="0" dirty="0">
                          <a:solidFill>
                            <a:srgbClr val="D9D9D9"/>
                          </a:solidFill>
                          <a:latin typeface="Arial" panose="020B0604020202020204" pitchFamily="34" charset="0"/>
                          <a:cs typeface="Arial" panose="020B0604020202020204" pitchFamily="34" charset="0"/>
                        </a:rPr>
                        <a:t> button below to see the available layouts. Choose the </a:t>
                      </a:r>
                      <a:r>
                        <a:rPr lang="en-US" sz="2400" b="1" baseline="0" noProof="0" dirty="0">
                          <a:solidFill>
                            <a:srgbClr val="D9D9D9"/>
                          </a:solidFill>
                          <a:latin typeface="Arial" panose="020B0604020202020204" pitchFamily="34" charset="0"/>
                          <a:cs typeface="Arial" panose="020B0604020202020204" pitchFamily="34" charset="0"/>
                        </a:rPr>
                        <a:t>Without Guides </a:t>
                      </a:r>
                      <a:r>
                        <a:rPr lang="en-US" sz="2400" b="0" baseline="0" noProof="0" dirty="0">
                          <a:solidFill>
                            <a:srgbClr val="D9D9D9"/>
                          </a:solidFill>
                          <a:latin typeface="Arial" panose="020B0604020202020204" pitchFamily="34" charset="0"/>
                          <a:cs typeface="Arial" panose="020B0604020202020204" pitchFamily="34" charset="0"/>
                        </a:rPr>
                        <a:t>layout</a:t>
                      </a:r>
                      <a:r>
                        <a:rPr lang="en-US" sz="2400" baseline="0" noProof="0" dirty="0">
                          <a:solidFill>
                            <a:srgbClr val="D9D9D9"/>
                          </a:solidFill>
                          <a:latin typeface="Arial" panose="020B0604020202020204" pitchFamily="34" charset="0"/>
                          <a:cs typeface="Arial" panose="020B0604020202020204" pitchFamily="34" charset="0"/>
                        </a:rPr>
                        <a:t>.</a:t>
                      </a:r>
                      <a:endParaRPr lang="en-US" sz="240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noProof="0" dirty="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extLst>
                  <a:ext uri="{0D108BD9-81ED-4DB2-BD59-A6C34878D82A}">
                    <a16:rowId xmlns:a16="http://schemas.microsoft.com/office/drawing/2014/main" val="10005"/>
                  </a:ext>
                </a:extLst>
              </a:tr>
              <a:tr h="2888327">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400" noProof="0" dirty="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tc hMerge="1">
                  <a:txBody>
                    <a:bodyPr/>
                    <a:lstStyle/>
                    <a:p>
                      <a:endParaRPr lang="en-US"/>
                    </a:p>
                  </a:txBody>
                  <a:tcPr/>
                </a:tc>
                <a:tc vMerge="1">
                  <a:txBody>
                    <a:bodyPr/>
                    <a:lstStyle/>
                    <a:p>
                      <a:endParaRPr lang="en-US"/>
                    </a:p>
                  </a:txBody>
                  <a:tcPr/>
                </a:tc>
                <a:extLst>
                  <a:ext uri="{0D108BD9-81ED-4DB2-BD59-A6C34878D82A}">
                    <a16:rowId xmlns:a16="http://schemas.microsoft.com/office/drawing/2014/main" val="1766341567"/>
                  </a:ext>
                </a:extLst>
              </a:tr>
              <a:tr h="3781426">
                <a:tc gridSpan="2">
                  <a:txBody>
                    <a:bodyPr/>
                    <a:lstStyle/>
                    <a:p>
                      <a:r>
                        <a:rPr lang="en-US" sz="2800" b="1" dirty="0">
                          <a:solidFill>
                            <a:srgbClr val="FFC000"/>
                          </a:solidFill>
                          <a:latin typeface="Arial" panose="020B0604020202020204" pitchFamily="34" charset="0"/>
                          <a:cs typeface="Arial" panose="020B0604020202020204" pitchFamily="34" charset="0"/>
                        </a:rPr>
                        <a:t>How to</a:t>
                      </a:r>
                      <a:r>
                        <a:rPr lang="en-US" sz="2800" b="1" baseline="0" dirty="0">
                          <a:solidFill>
                            <a:srgbClr val="FFC000"/>
                          </a:solidFill>
                          <a:latin typeface="Arial" panose="020B0604020202020204" pitchFamily="34" charset="0"/>
                          <a:cs typeface="Arial" panose="020B0604020202020204" pitchFamily="34" charset="0"/>
                        </a:rPr>
                        <a:t> preview your poster prior to printing</a:t>
                      </a:r>
                      <a:endParaRPr lang="en-US" sz="2800" b="1" dirty="0">
                        <a:solidFill>
                          <a:srgbClr val="FFC000"/>
                        </a:solidFill>
                        <a:latin typeface="Arial" panose="020B0604020202020204" pitchFamily="34" charset="0"/>
                        <a:cs typeface="Arial" panose="020B0604020202020204" pitchFamily="34" charset="0"/>
                      </a:endParaRPr>
                    </a:p>
                    <a:p>
                      <a:r>
                        <a:rPr lang="en-US" sz="2400" dirty="0">
                          <a:solidFill>
                            <a:srgbClr val="D9D9D9"/>
                          </a:solidFill>
                          <a:latin typeface="Arial" panose="020B0604020202020204" pitchFamily="34" charset="0"/>
                          <a:cs typeface="Arial" panose="020B0604020202020204" pitchFamily="34" charset="0"/>
                        </a:rPr>
                        <a:t>You can preview your poster at any time by pressing the </a:t>
                      </a:r>
                      <a:r>
                        <a:rPr lang="en-US" sz="2400" dirty="0">
                          <a:solidFill>
                            <a:srgbClr val="FFC000"/>
                          </a:solidFill>
                          <a:latin typeface="Arial" panose="020B0604020202020204" pitchFamily="34" charset="0"/>
                          <a:cs typeface="Arial" panose="020B0604020202020204" pitchFamily="34" charset="0"/>
                        </a:rPr>
                        <a:t>F5 key</a:t>
                      </a:r>
                      <a:r>
                        <a:rPr lang="en-US" sz="2400" dirty="0">
                          <a:solidFill>
                            <a:srgbClr val="D9D9D9"/>
                          </a:solidFill>
                          <a:latin typeface="Arial" panose="020B0604020202020204" pitchFamily="34" charset="0"/>
                          <a:cs typeface="Arial" panose="020B0604020202020204" pitchFamily="34" charset="0"/>
                        </a:rPr>
                        <a:t> on your keyboard. You will see on the screen what's on your poster and how it should look when printed. Press the </a:t>
                      </a:r>
                      <a:r>
                        <a:rPr lang="en-US" sz="2400" dirty="0">
                          <a:solidFill>
                            <a:srgbClr val="FFC000"/>
                          </a:solidFill>
                          <a:latin typeface="Arial" panose="020B0604020202020204" pitchFamily="34" charset="0"/>
                          <a:cs typeface="Arial" panose="020B0604020202020204" pitchFamily="34" charset="0"/>
                        </a:rPr>
                        <a:t>ESC key </a:t>
                      </a:r>
                      <a:r>
                        <a:rPr lang="en-US" sz="2400" dirty="0">
                          <a:solidFill>
                            <a:srgbClr val="D9D9D9"/>
                          </a:solidFill>
                          <a:latin typeface="Arial" panose="020B0604020202020204" pitchFamily="34" charset="0"/>
                          <a:cs typeface="Arial" panose="020B0604020202020204" pitchFamily="34" charset="0"/>
                        </a:rPr>
                        <a:t>to exit Preview.</a:t>
                      </a:r>
                    </a:p>
                  </a:txBody>
                  <a:tcPr marL="182880" marT="137160">
                    <a:solidFill>
                      <a:srgbClr val="010101"/>
                    </a:solidFill>
                  </a:tcPr>
                </a:tc>
                <a:tc hMerge="1">
                  <a:txBody>
                    <a:bodyPr/>
                    <a:lstStyle/>
                    <a:p>
                      <a:endParaRPr lang="en-US"/>
                    </a:p>
                  </a:txBody>
                  <a:tcPr/>
                </a:tc>
                <a:tc>
                  <a:txBody>
                    <a:bodyPr/>
                    <a:lstStyle/>
                    <a:p>
                      <a:pPr algn="ctr"/>
                      <a:r>
                        <a:rPr lang="en-US" sz="11500" b="1" dirty="0">
                          <a:solidFill>
                            <a:srgbClr val="D9D9D9"/>
                          </a:solidFill>
                          <a:latin typeface="Arial" panose="020B0604020202020204" pitchFamily="34" charset="0"/>
                          <a:cs typeface="Arial" panose="020B0604020202020204" pitchFamily="34" charset="0"/>
                        </a:rPr>
                        <a:t>F5</a:t>
                      </a:r>
                      <a:r>
                        <a:rPr lang="en-US" sz="2400" baseline="0" dirty="0">
                          <a:solidFill>
                            <a:srgbClr val="D9D9D9"/>
                          </a:solidFill>
                          <a:latin typeface="Arial" panose="020B0604020202020204" pitchFamily="34" charset="0"/>
                          <a:cs typeface="Arial" panose="020B0604020202020204" pitchFamily="34" charset="0"/>
                        </a:rPr>
                        <a:t> </a:t>
                      </a:r>
                      <a:endParaRPr lang="en-US" dirty="0"/>
                    </a:p>
                  </a:txBody>
                  <a:tcPr marL="182880" marT="137160" anchor="ctr">
                    <a:solidFill>
                      <a:schemeClr val="tx1">
                        <a:lumMod val="95000"/>
                        <a:lumOff val="5000"/>
                      </a:schemeClr>
                    </a:solidFill>
                  </a:tcPr>
                </a:tc>
                <a:extLst>
                  <a:ext uri="{0D108BD9-81ED-4DB2-BD59-A6C34878D82A}">
                    <a16:rowId xmlns:a16="http://schemas.microsoft.com/office/drawing/2014/main" val="10006"/>
                  </a:ext>
                </a:extLst>
              </a:tr>
              <a:tr h="5674009">
                <a:tc gridSpan="3">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2800" b="1" noProof="0" dirty="0">
                          <a:solidFill>
                            <a:srgbClr val="FFC000"/>
                          </a:solidFill>
                          <a:latin typeface="Arial"/>
                          <a:cs typeface="Arial"/>
                        </a:rPr>
                        <a:t>How to print your poster</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noProof="0" dirty="0">
                          <a:solidFill>
                            <a:srgbClr val="D9D9D9"/>
                          </a:solidFill>
                          <a:latin typeface="Arial"/>
                          <a:cs typeface="Arial"/>
                        </a:rPr>
                        <a:t>When you are ready to have your poster printed go online to </a:t>
                      </a:r>
                      <a:r>
                        <a:rPr lang="en-US" sz="2400" noProof="0" dirty="0" err="1">
                          <a:solidFill>
                            <a:srgbClr val="FFC000"/>
                          </a:solidFill>
                          <a:latin typeface="Arial"/>
                          <a:cs typeface="Arial"/>
                        </a:rPr>
                        <a:t>PosterPresentations.com</a:t>
                      </a:r>
                      <a:r>
                        <a:rPr lang="en-US" sz="2400" noProof="0" dirty="0">
                          <a:solidFill>
                            <a:srgbClr val="D9D9D9"/>
                          </a:solidFill>
                          <a:latin typeface="Arial"/>
                          <a:cs typeface="Arial"/>
                        </a:rPr>
                        <a:t> and click on the "</a:t>
                      </a:r>
                      <a:r>
                        <a:rPr lang="en-US" sz="2400" noProof="0" dirty="0">
                          <a:solidFill>
                            <a:srgbClr val="FFC000"/>
                          </a:solidFill>
                          <a:latin typeface="Arial"/>
                          <a:cs typeface="Arial"/>
                        </a:rPr>
                        <a:t>Order Your Poster</a:t>
                      </a:r>
                      <a:r>
                        <a:rPr lang="en-US" sz="2400" noProof="0" dirty="0">
                          <a:solidFill>
                            <a:srgbClr val="D9D9D9"/>
                          </a:solidFill>
                          <a:latin typeface="Arial"/>
                          <a:cs typeface="Arial"/>
                        </a:rPr>
                        <a:t>" button. You can have your poster printed on professional papers, fabric for easy traveling and a variety of other materials. </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noProof="0" dirty="0">
                          <a:solidFill>
                            <a:srgbClr val="D9D9D9"/>
                          </a:solidFill>
                          <a:latin typeface="Arial"/>
                          <a:cs typeface="Arial"/>
                        </a:rPr>
                        <a:t>If you submit a PowerPoint document, you will be receiving a PDF proof for your approval prior to printing. If your order is placed and paid for before noon (Pacific time) Monday-Friday, your order will ship out that same day. FedEx Next day, Second day, Third day, and Free Ground services are offered. </a:t>
                      </a:r>
                    </a:p>
                    <a:p>
                      <a:pPr marL="0" marR="0" lvl="0" indent="0" algn="l" defTabSz="114300" rtl="0" eaLnBrk="1" fontAlgn="auto" latinLnBrk="0" hangingPunct="1">
                        <a:lnSpc>
                          <a:spcPct val="100000"/>
                        </a:lnSpc>
                        <a:spcBef>
                          <a:spcPts val="0"/>
                        </a:spcBef>
                        <a:spcAft>
                          <a:spcPts val="0"/>
                        </a:spcAft>
                        <a:buClrTx/>
                        <a:buSzTx/>
                        <a:buFontTx/>
                        <a:buNone/>
                        <a:tabLst/>
                        <a:defRPr/>
                      </a:pPr>
                      <a:br>
                        <a:rPr lang="en-US" sz="2400" noProof="0" dirty="0">
                          <a:solidFill>
                            <a:srgbClr val="D9D9D9"/>
                          </a:solidFill>
                          <a:latin typeface="Arial"/>
                          <a:cs typeface="Arial"/>
                        </a:rPr>
                      </a:br>
                      <a:r>
                        <a:rPr lang="en-US" sz="2400" noProof="0" dirty="0">
                          <a:solidFill>
                            <a:srgbClr val="D9D9D9"/>
                          </a:solidFill>
                          <a:latin typeface="Arial"/>
                          <a:cs typeface="Arial"/>
                        </a:rPr>
                        <a:t>Go to </a:t>
                      </a:r>
                      <a:r>
                        <a:rPr lang="en-US" sz="2400" noProof="0" dirty="0" err="1">
                          <a:solidFill>
                            <a:srgbClr val="FFC000"/>
                          </a:solidFill>
                          <a:latin typeface="Arial"/>
                          <a:cs typeface="Arial"/>
                        </a:rPr>
                        <a:t>PosterPresentations.com</a:t>
                      </a:r>
                      <a:r>
                        <a:rPr lang="en-US" sz="2400" noProof="0" dirty="0">
                          <a:solidFill>
                            <a:srgbClr val="D9D9D9"/>
                          </a:solidFill>
                          <a:latin typeface="Arial"/>
                          <a:cs typeface="Arial"/>
                        </a:rPr>
                        <a:t> for more information.</a:t>
                      </a:r>
                    </a:p>
                  </a:txBody>
                  <a:tcPr marL="182880" marT="137160">
                    <a:solidFill>
                      <a:srgbClr val="01010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7"/>
                  </a:ext>
                </a:extLst>
              </a:tr>
              <a:tr h="1354778">
                <a:tc gridSpan="3">
                  <a:txBody>
                    <a:bodyPr/>
                    <a:lstStyle/>
                    <a:p>
                      <a:endParaRPr lang="en-US" sz="2400" dirty="0">
                        <a:solidFill>
                          <a:srgbClr val="1F3A4E"/>
                        </a:solidFill>
                      </a:endParaRPr>
                    </a:p>
                  </a:txBody>
                  <a:tcPr marL="182880" marT="137160">
                    <a:blipFill dpi="0" rotWithShape="1">
                      <a:blip r:embed="rId12">
                        <a:extLst>
                          <a:ext uri="{28A0092B-C50C-407E-A947-70E740481C1C}">
                            <a14:useLocalDpi xmlns:a14="http://schemas.microsoft.com/office/drawing/2010/main" val="0"/>
                          </a:ext>
                        </a:extLst>
                      </a:blip>
                      <a:srcRect/>
                      <a:stretch>
                        <a:fillRect/>
                      </a:stretch>
                    </a:blip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8"/>
                  </a:ext>
                </a:extLst>
              </a:tr>
              <a:tr h="3212204">
                <a:tc>
                  <a:txBody>
                    <a:bodyPr/>
                    <a:lstStyle/>
                    <a:p>
                      <a:pPr>
                        <a:lnSpc>
                          <a:spcPts val="2600"/>
                        </a:lnSpc>
                      </a:pPr>
                      <a:r>
                        <a:rPr lang="en-US" sz="2000" dirty="0">
                          <a:solidFill>
                            <a:schemeClr val="bg1">
                              <a:lumMod val="85000"/>
                            </a:schemeClr>
                          </a:solidFill>
                          <a:latin typeface="Arial"/>
                          <a:cs typeface="Arial"/>
                        </a:rPr>
                        <a:t>© 2019</a:t>
                      </a:r>
                      <a:r>
                        <a:rPr lang="en-US" sz="2000" baseline="0" dirty="0">
                          <a:solidFill>
                            <a:schemeClr val="bg1">
                              <a:lumMod val="85000"/>
                            </a:schemeClr>
                          </a:solidFill>
                          <a:latin typeface="Arial"/>
                          <a:cs typeface="Arial"/>
                        </a:rPr>
                        <a:t> </a:t>
                      </a:r>
                      <a:r>
                        <a:rPr lang="en-US" sz="2000" dirty="0" err="1">
                          <a:solidFill>
                            <a:schemeClr val="bg1">
                              <a:lumMod val="85000"/>
                            </a:schemeClr>
                          </a:solidFill>
                          <a:latin typeface="Arial"/>
                          <a:cs typeface="Arial"/>
                        </a:rPr>
                        <a:t>PosterPresentations.com</a:t>
                      </a:r>
                      <a:br>
                        <a:rPr lang="en-US" sz="2000" dirty="0">
                          <a:solidFill>
                            <a:schemeClr val="bg1">
                              <a:lumMod val="85000"/>
                            </a:schemeClr>
                          </a:solidFill>
                          <a:latin typeface="Arial"/>
                          <a:cs typeface="Arial"/>
                        </a:rPr>
                      </a:br>
                      <a:r>
                        <a:rPr lang="en-US" sz="2000" dirty="0">
                          <a:solidFill>
                            <a:schemeClr val="bg1">
                              <a:lumMod val="85000"/>
                            </a:schemeClr>
                          </a:solidFill>
                          <a:latin typeface="Arial"/>
                          <a:cs typeface="Arial"/>
                        </a:rPr>
                        <a:t>2117 Fourth Street ,</a:t>
                      </a:r>
                      <a:r>
                        <a:rPr lang="en-US" sz="2000" baseline="0" dirty="0">
                          <a:solidFill>
                            <a:schemeClr val="bg1">
                              <a:lumMod val="85000"/>
                            </a:schemeClr>
                          </a:solidFill>
                          <a:latin typeface="Arial"/>
                          <a:cs typeface="Arial"/>
                        </a:rPr>
                        <a:t> STE C        </a:t>
                      </a:r>
                    </a:p>
                    <a:p>
                      <a:pPr>
                        <a:lnSpc>
                          <a:spcPts val="2600"/>
                        </a:lnSpc>
                      </a:pPr>
                      <a:r>
                        <a:rPr lang="en-US" sz="2000" baseline="0" dirty="0">
                          <a:solidFill>
                            <a:schemeClr val="bg1">
                              <a:lumMod val="85000"/>
                            </a:schemeClr>
                          </a:solidFill>
                          <a:latin typeface="Arial"/>
                          <a:cs typeface="Arial"/>
                        </a:rPr>
                        <a:t>Berkeley CA 94710 USA</a:t>
                      </a:r>
                      <a:endParaRPr lang="en-US" sz="2000" dirty="0">
                        <a:solidFill>
                          <a:schemeClr val="bg1">
                            <a:lumMod val="85000"/>
                          </a:schemeClr>
                        </a:solidFill>
                        <a:latin typeface="Arial"/>
                        <a:cs typeface="Arial"/>
                      </a:endParaRPr>
                    </a:p>
                  </a:txBody>
                  <a:tcPr marL="182880" marT="137160">
                    <a:solidFill>
                      <a:srgbClr val="010101"/>
                    </a:solidFill>
                  </a:tcPr>
                </a:tc>
                <a:tc gridSpan="2">
                  <a:txBody>
                    <a:bodyPr/>
                    <a:lstStyle/>
                    <a:p>
                      <a:pPr marL="0" marR="0" indent="0" algn="l" defTabSz="4388900" rtl="0" eaLnBrk="1" fontAlgn="auto" latinLnBrk="0" hangingPunct="1">
                        <a:lnSpc>
                          <a:spcPct val="100000"/>
                        </a:lnSpc>
                        <a:spcBef>
                          <a:spcPts val="0"/>
                        </a:spcBef>
                        <a:spcAft>
                          <a:spcPts val="0"/>
                        </a:spcAft>
                        <a:buClrTx/>
                        <a:buSzTx/>
                        <a:buFontTx/>
                        <a:buNone/>
                        <a:tabLst/>
                        <a:defRPr/>
                      </a:pPr>
                      <a:r>
                        <a:rPr lang="en-US" sz="2400" b="1" dirty="0">
                          <a:solidFill>
                            <a:srgbClr val="D0D0D0"/>
                          </a:solidFill>
                          <a:latin typeface="Arial"/>
                          <a:cs typeface="Arial"/>
                        </a:rPr>
                        <a:t>For complete tutorials</a:t>
                      </a:r>
                      <a:r>
                        <a:rPr lang="en-US" sz="2400" b="1" baseline="0" dirty="0">
                          <a:solidFill>
                            <a:srgbClr val="D0D0D0"/>
                          </a:solidFill>
                          <a:latin typeface="Arial"/>
                          <a:cs typeface="Arial"/>
                        </a:rPr>
                        <a:t> visit:</a:t>
                      </a:r>
                    </a:p>
                    <a:p>
                      <a:pPr marL="0" marR="0" indent="0" algn="l" defTabSz="4388900" rtl="0" eaLnBrk="1" fontAlgn="auto" latinLnBrk="0" hangingPunct="1">
                        <a:lnSpc>
                          <a:spcPct val="100000"/>
                        </a:lnSpc>
                        <a:spcBef>
                          <a:spcPts val="0"/>
                        </a:spcBef>
                        <a:spcAft>
                          <a:spcPts val="0"/>
                        </a:spcAft>
                        <a:buClrTx/>
                        <a:buSzTx/>
                        <a:buFontTx/>
                        <a:buNone/>
                        <a:tabLst/>
                        <a:defRPr/>
                      </a:pPr>
                      <a:r>
                        <a:rPr lang="en-US" sz="1800" b="1" dirty="0">
                          <a:solidFill>
                            <a:srgbClr val="FFC000"/>
                          </a:solidFill>
                          <a:latin typeface="Arial"/>
                          <a:cs typeface="Arial"/>
                        </a:rPr>
                        <a:t>https://</a:t>
                      </a:r>
                      <a:r>
                        <a:rPr lang="en-US" sz="1800" b="1" dirty="0" err="1">
                          <a:solidFill>
                            <a:srgbClr val="FFC000"/>
                          </a:solidFill>
                          <a:latin typeface="Arial"/>
                          <a:cs typeface="Arial"/>
                        </a:rPr>
                        <a:t>www.posterpresentations.com</a:t>
                      </a:r>
                      <a:r>
                        <a:rPr lang="en-US" sz="1800" b="1" dirty="0">
                          <a:solidFill>
                            <a:srgbClr val="FFC000"/>
                          </a:solidFill>
                          <a:latin typeface="Arial"/>
                          <a:cs typeface="Arial"/>
                        </a:rPr>
                        <a:t>/</a:t>
                      </a:r>
                      <a:r>
                        <a:rPr lang="en-US" sz="1800" b="1" dirty="0" err="1">
                          <a:solidFill>
                            <a:srgbClr val="FFC000"/>
                          </a:solidFill>
                          <a:latin typeface="Arial"/>
                          <a:cs typeface="Arial"/>
                        </a:rPr>
                        <a:t>helpdesk.html</a:t>
                      </a:r>
                      <a:endParaRPr lang="en-US" sz="1800" dirty="0">
                        <a:solidFill>
                          <a:schemeClr val="bg1">
                            <a:lumMod val="85000"/>
                          </a:schemeClr>
                        </a:solidFill>
                        <a:latin typeface="Arial"/>
                        <a:cs typeface="Arial"/>
                      </a:endParaRPr>
                    </a:p>
                  </a:txBody>
                  <a:tcPr marL="182880" marT="137160">
                    <a:solidFill>
                      <a:srgbClr val="010101"/>
                    </a:solidFill>
                  </a:tcPr>
                </a:tc>
                <a:tc hMerge="1">
                  <a:txBody>
                    <a:bodyPr/>
                    <a:lstStyle/>
                    <a:p>
                      <a:endParaRPr lang="en-US"/>
                    </a:p>
                  </a:txBody>
                  <a:tcPr/>
                </a:tc>
                <a:extLst>
                  <a:ext uri="{0D108BD9-81ED-4DB2-BD59-A6C34878D82A}">
                    <a16:rowId xmlns:a16="http://schemas.microsoft.com/office/drawing/2014/main" val="10009"/>
                  </a:ext>
                </a:extLst>
              </a:tr>
            </a:tbl>
          </a:graphicData>
        </a:graphic>
      </p:graphicFrame>
    </p:spTree>
  </p:cSld>
  <p:clrMap bg1="lt1" tx1="dk1" bg2="lt2" tx2="dk2" accent1="accent1" accent2="accent2" accent3="accent3" accent4="accent4" accent5="accent5" accent6="accent6" hlink="hlink" folHlink="folHlink"/>
  <p:sldLayoutIdLst>
    <p:sldLayoutId id="2147483652" r:id="rId1"/>
    <p:sldLayoutId id="2147483663" r:id="rId2"/>
  </p:sldLayoutIdLst>
  <p:txStyles>
    <p:titleStyle>
      <a:lvl1pPr algn="ctr" defTabSz="4388900" rtl="0" eaLnBrk="1" latinLnBrk="0" hangingPunct="1">
        <a:spcBef>
          <a:spcPct val="0"/>
        </a:spcBef>
        <a:buNone/>
        <a:defRPr sz="8800" kern="1200">
          <a:solidFill>
            <a:schemeClr val="bg1"/>
          </a:solidFill>
          <a:latin typeface="Trebuchet MS" pitchFamily="34" charset="0"/>
          <a:ea typeface="+mj-ea"/>
          <a:cs typeface="+mj-cs"/>
        </a:defRPr>
      </a:lvl1pPr>
    </p:titleStyle>
    <p:bodyStyle>
      <a:lvl1pPr marL="1645838" indent="-1645838" algn="l" defTabSz="4388900" rtl="0" eaLnBrk="1" latinLnBrk="0" hangingPunct="1">
        <a:spcBef>
          <a:spcPct val="20000"/>
        </a:spcBef>
        <a:buFont typeface="Arial" pitchFamily="34" charset="0"/>
        <a:buChar char="•"/>
        <a:defRPr sz="15400" kern="1200">
          <a:solidFill>
            <a:schemeClr val="tx1"/>
          </a:solidFill>
          <a:latin typeface="+mn-lt"/>
          <a:ea typeface="+mn-ea"/>
          <a:cs typeface="+mn-cs"/>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p:bodyStyle>
    <p:otherStyle>
      <a:defPPr>
        <a:defRPr lang="en-US"/>
      </a:defPPr>
      <a:lvl1pPr marL="0" algn="l" defTabSz="4388900" rtl="0" eaLnBrk="1" latinLnBrk="0" hangingPunct="1">
        <a:defRPr sz="8600" kern="1200">
          <a:solidFill>
            <a:schemeClr val="tx1"/>
          </a:solidFill>
          <a:latin typeface="+mn-lt"/>
          <a:ea typeface="+mn-ea"/>
          <a:cs typeface="+mn-cs"/>
        </a:defRPr>
      </a:lvl1pPr>
      <a:lvl2pPr marL="2194451" algn="l" defTabSz="4388900" rtl="0" eaLnBrk="1" latinLnBrk="0" hangingPunct="1">
        <a:defRPr sz="8600" kern="1200">
          <a:solidFill>
            <a:schemeClr val="tx1"/>
          </a:solidFill>
          <a:latin typeface="+mn-lt"/>
          <a:ea typeface="+mn-ea"/>
          <a:cs typeface="+mn-cs"/>
        </a:defRPr>
      </a:lvl2pPr>
      <a:lvl3pPr marL="4388900" algn="l" defTabSz="4388900" rtl="0" eaLnBrk="1" latinLnBrk="0" hangingPunct="1">
        <a:defRPr sz="8600" kern="1200">
          <a:solidFill>
            <a:schemeClr val="tx1"/>
          </a:solidFill>
          <a:latin typeface="+mn-lt"/>
          <a:ea typeface="+mn-ea"/>
          <a:cs typeface="+mn-cs"/>
        </a:defRPr>
      </a:lvl3pPr>
      <a:lvl4pPr marL="6583351" algn="l" defTabSz="4388900" rtl="0" eaLnBrk="1" latinLnBrk="0" hangingPunct="1">
        <a:defRPr sz="8600" kern="1200">
          <a:solidFill>
            <a:schemeClr val="tx1"/>
          </a:solidFill>
          <a:latin typeface="+mn-lt"/>
          <a:ea typeface="+mn-ea"/>
          <a:cs typeface="+mn-cs"/>
        </a:defRPr>
      </a:lvl4pPr>
      <a:lvl5pPr marL="8777801" algn="l" defTabSz="4388900" rtl="0" eaLnBrk="1" latinLnBrk="0" hangingPunct="1">
        <a:defRPr sz="8600" kern="1200">
          <a:solidFill>
            <a:schemeClr val="tx1"/>
          </a:solidFill>
          <a:latin typeface="+mn-lt"/>
          <a:ea typeface="+mn-ea"/>
          <a:cs typeface="+mn-cs"/>
        </a:defRPr>
      </a:lvl5pPr>
      <a:lvl6pPr marL="10972252" algn="l" defTabSz="4388900" rtl="0" eaLnBrk="1" latinLnBrk="0" hangingPunct="1">
        <a:defRPr sz="8600" kern="1200">
          <a:solidFill>
            <a:schemeClr val="tx1"/>
          </a:solidFill>
          <a:latin typeface="+mn-lt"/>
          <a:ea typeface="+mn-ea"/>
          <a:cs typeface="+mn-cs"/>
        </a:defRPr>
      </a:lvl6pPr>
      <a:lvl7pPr marL="13166703" algn="l" defTabSz="4388900" rtl="0" eaLnBrk="1" latinLnBrk="0" hangingPunct="1">
        <a:defRPr sz="8600" kern="1200">
          <a:solidFill>
            <a:schemeClr val="tx1"/>
          </a:solidFill>
          <a:latin typeface="+mn-lt"/>
          <a:ea typeface="+mn-ea"/>
          <a:cs typeface="+mn-cs"/>
        </a:defRPr>
      </a:lvl7pPr>
      <a:lvl8pPr marL="15361152" algn="l" defTabSz="4388900" rtl="0" eaLnBrk="1" latinLnBrk="0" hangingPunct="1">
        <a:defRPr sz="8600" kern="1200">
          <a:solidFill>
            <a:schemeClr val="tx1"/>
          </a:solidFill>
          <a:latin typeface="+mn-lt"/>
          <a:ea typeface="+mn-ea"/>
          <a:cs typeface="+mn-cs"/>
        </a:defRPr>
      </a:lvl8pPr>
      <a:lvl9pPr marL="17555603" algn="l" defTabSz="4388900" rtl="0" eaLnBrk="1" latinLnBrk="0" hangingPunct="1">
        <a:defRPr sz="86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Rounded Rectangle 1"/>
          <p:cNvSpPr/>
          <p:nvPr userDrawn="1"/>
        </p:nvSpPr>
        <p:spPr>
          <a:xfrm>
            <a:off x="446073" y="4639113"/>
            <a:ext cx="10058400" cy="26490913"/>
          </a:xfrm>
          <a:prstGeom prst="roundRect">
            <a:avLst>
              <a:gd name="adj" fmla="val 1956"/>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ounded Rectangle 39"/>
          <p:cNvSpPr/>
          <p:nvPr userDrawn="1"/>
        </p:nvSpPr>
        <p:spPr>
          <a:xfrm>
            <a:off x="11428937" y="4639110"/>
            <a:ext cx="10058400" cy="26490913"/>
          </a:xfrm>
          <a:prstGeom prst="roundRect">
            <a:avLst>
              <a:gd name="adj" fmla="val 1956"/>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ounded Rectangle 41"/>
          <p:cNvSpPr/>
          <p:nvPr userDrawn="1"/>
        </p:nvSpPr>
        <p:spPr>
          <a:xfrm>
            <a:off x="22411801" y="4639111"/>
            <a:ext cx="10058400" cy="26490913"/>
          </a:xfrm>
          <a:prstGeom prst="roundRect">
            <a:avLst>
              <a:gd name="adj" fmla="val 1956"/>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ounded Rectangle 63"/>
          <p:cNvSpPr/>
          <p:nvPr userDrawn="1"/>
        </p:nvSpPr>
        <p:spPr>
          <a:xfrm>
            <a:off x="33394664" y="4639112"/>
            <a:ext cx="10058400" cy="26490913"/>
          </a:xfrm>
          <a:prstGeom prst="roundRect">
            <a:avLst>
              <a:gd name="adj" fmla="val 1956"/>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6" name="Group 65"/>
          <p:cNvGrpSpPr/>
          <p:nvPr userDrawn="1"/>
        </p:nvGrpSpPr>
        <p:grpSpPr>
          <a:xfrm rot="10800000">
            <a:off x="-36600" y="31404884"/>
            <a:ext cx="43927800" cy="1502229"/>
            <a:chOff x="-14192" y="1382"/>
            <a:chExt cx="27451941" cy="4572641"/>
          </a:xfrm>
        </p:grpSpPr>
        <p:sp>
          <p:nvSpPr>
            <p:cNvPr id="67" name="Rectangle 16"/>
            <p:cNvSpPr/>
            <p:nvPr userDrawn="1"/>
          </p:nvSpPr>
          <p:spPr>
            <a:xfrm>
              <a:off x="4001" y="707796"/>
              <a:ext cx="27429212" cy="3866227"/>
            </a:xfrm>
            <a:custGeom>
              <a:avLst/>
              <a:gdLst>
                <a:gd name="connsiteX0" fmla="*/ 0 w 43891200"/>
                <a:gd name="connsiteY0" fmla="*/ 0 h 7027483"/>
                <a:gd name="connsiteX1" fmla="*/ 43891200 w 43891200"/>
                <a:gd name="connsiteY1" fmla="*/ 0 h 7027483"/>
                <a:gd name="connsiteX2" fmla="*/ 43891200 w 43891200"/>
                <a:gd name="connsiteY2" fmla="*/ 7027483 h 7027483"/>
                <a:gd name="connsiteX3" fmla="*/ 0 w 43891200"/>
                <a:gd name="connsiteY3" fmla="*/ 7027483 h 7027483"/>
                <a:gd name="connsiteX4" fmla="*/ 0 w 43891200"/>
                <a:gd name="connsiteY4"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617527 w 43891200"/>
                <a:gd name="connsiteY3" fmla="*/ 6999261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84664 w 43891200"/>
                <a:gd name="connsiteY4" fmla="*/ 553167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532864 w 43891200"/>
                <a:gd name="connsiteY3" fmla="*/ 3330294 h 7027483"/>
                <a:gd name="connsiteX4" fmla="*/ 84664 w 43891200"/>
                <a:gd name="connsiteY4" fmla="*/ 553167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589306 w 43891200"/>
                <a:gd name="connsiteY3" fmla="*/ 3104512 h 7027483"/>
                <a:gd name="connsiteX4" fmla="*/ 84664 w 43891200"/>
                <a:gd name="connsiteY4" fmla="*/ 553167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589306 w 43891200"/>
                <a:gd name="connsiteY3" fmla="*/ 3104512 h 7027483"/>
                <a:gd name="connsiteX4" fmla="*/ 84664 w 43891200"/>
                <a:gd name="connsiteY4" fmla="*/ 5531673 h 7027483"/>
                <a:gd name="connsiteX5" fmla="*/ 0 w 43891200"/>
                <a:gd name="connsiteY5" fmla="*/ 0 h 7027483"/>
                <a:gd name="connsiteX0" fmla="*/ 0 w 43891200"/>
                <a:gd name="connsiteY0" fmla="*/ 0 h 7272584"/>
                <a:gd name="connsiteX1" fmla="*/ 43891200 w 43891200"/>
                <a:gd name="connsiteY1" fmla="*/ 0 h 7272584"/>
                <a:gd name="connsiteX2" fmla="*/ 43891200 w 43891200"/>
                <a:gd name="connsiteY2" fmla="*/ 7027483 h 7272584"/>
                <a:gd name="connsiteX3" fmla="*/ 37534349 w 43891200"/>
                <a:gd name="connsiteY3" fmla="*/ 5432466 h 7272584"/>
                <a:gd name="connsiteX4" fmla="*/ 21589306 w 43891200"/>
                <a:gd name="connsiteY4" fmla="*/ 3104512 h 7272584"/>
                <a:gd name="connsiteX5" fmla="*/ 84664 w 43891200"/>
                <a:gd name="connsiteY5" fmla="*/ 5531673 h 7272584"/>
                <a:gd name="connsiteX6" fmla="*/ 0 w 43891200"/>
                <a:gd name="connsiteY6" fmla="*/ 0 h 7272584"/>
                <a:gd name="connsiteX0" fmla="*/ 0 w 43891200"/>
                <a:gd name="connsiteY0" fmla="*/ 0 h 7027483"/>
                <a:gd name="connsiteX1" fmla="*/ 43891200 w 43891200"/>
                <a:gd name="connsiteY1" fmla="*/ 0 h 7027483"/>
                <a:gd name="connsiteX2" fmla="*/ 43891200 w 43891200"/>
                <a:gd name="connsiteY2" fmla="*/ 7027483 h 7027483"/>
                <a:gd name="connsiteX3" fmla="*/ 37534349 w 43891200"/>
                <a:gd name="connsiteY3" fmla="*/ 5432466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423313 w 43891200"/>
                <a:gd name="connsiteY4" fmla="*/ 3012175 h 7027483"/>
                <a:gd name="connsiteX5" fmla="*/ 84664 w 43891200"/>
                <a:gd name="connsiteY5" fmla="*/ 5531673 h 7027483"/>
                <a:gd name="connsiteX6" fmla="*/ 0 w 43891200"/>
                <a:gd name="connsiteY6" fmla="*/ 0 h 7027483"/>
                <a:gd name="connsiteX0" fmla="*/ 0 w 43891200"/>
                <a:gd name="connsiteY0" fmla="*/ 0 h 6029592"/>
                <a:gd name="connsiteX1" fmla="*/ 43891200 w 43891200"/>
                <a:gd name="connsiteY1" fmla="*/ 0 h 6029592"/>
                <a:gd name="connsiteX2" fmla="*/ 43852760 w 43891200"/>
                <a:gd name="connsiteY2" fmla="*/ 6029592 h 6029592"/>
                <a:gd name="connsiteX3" fmla="*/ 37534347 w 43891200"/>
                <a:gd name="connsiteY3" fmla="*/ 5179307 h 6029592"/>
                <a:gd name="connsiteX4" fmla="*/ 21423313 w 43891200"/>
                <a:gd name="connsiteY4" fmla="*/ 3012175 h 6029592"/>
                <a:gd name="connsiteX5" fmla="*/ 84664 w 43891200"/>
                <a:gd name="connsiteY5" fmla="*/ 5531673 h 6029592"/>
                <a:gd name="connsiteX6" fmla="*/ 0 w 43891200"/>
                <a:gd name="connsiteY6" fmla="*/ 0 h 6029592"/>
                <a:gd name="connsiteX0" fmla="*/ 0 w 43891200"/>
                <a:gd name="connsiteY0" fmla="*/ 0 h 6029592"/>
                <a:gd name="connsiteX1" fmla="*/ 43891200 w 43891200"/>
                <a:gd name="connsiteY1" fmla="*/ 0 h 6029592"/>
                <a:gd name="connsiteX2" fmla="*/ 43852760 w 43891200"/>
                <a:gd name="connsiteY2" fmla="*/ 6029592 h 6029592"/>
                <a:gd name="connsiteX3" fmla="*/ 36342689 w 43891200"/>
                <a:gd name="connsiteY3" fmla="*/ 4466527 h 6029592"/>
                <a:gd name="connsiteX4" fmla="*/ 21423313 w 43891200"/>
                <a:gd name="connsiteY4" fmla="*/ 3012175 h 6029592"/>
                <a:gd name="connsiteX5" fmla="*/ 84664 w 43891200"/>
                <a:gd name="connsiteY5" fmla="*/ 5531673 h 6029592"/>
                <a:gd name="connsiteX6" fmla="*/ 0 w 43891200"/>
                <a:gd name="connsiteY6" fmla="*/ 0 h 6029592"/>
                <a:gd name="connsiteX0" fmla="*/ 0 w 43891200"/>
                <a:gd name="connsiteY0" fmla="*/ 0 h 6079664"/>
                <a:gd name="connsiteX1" fmla="*/ 43891200 w 43891200"/>
                <a:gd name="connsiteY1" fmla="*/ 0 h 6079664"/>
                <a:gd name="connsiteX2" fmla="*/ 43852760 w 43891200"/>
                <a:gd name="connsiteY2" fmla="*/ 6029592 h 6079664"/>
                <a:gd name="connsiteX3" fmla="*/ 21423313 w 43891200"/>
                <a:gd name="connsiteY3" fmla="*/ 3012175 h 6079664"/>
                <a:gd name="connsiteX4" fmla="*/ 84664 w 43891200"/>
                <a:gd name="connsiteY4" fmla="*/ 5531673 h 6079664"/>
                <a:gd name="connsiteX5" fmla="*/ 0 w 43891200"/>
                <a:gd name="connsiteY5" fmla="*/ 0 h 6079664"/>
                <a:gd name="connsiteX0" fmla="*/ 0 w 43891200"/>
                <a:gd name="connsiteY0" fmla="*/ 0 h 6029592"/>
                <a:gd name="connsiteX1" fmla="*/ 43891200 w 43891200"/>
                <a:gd name="connsiteY1" fmla="*/ 0 h 6029592"/>
                <a:gd name="connsiteX2" fmla="*/ 43852760 w 43891200"/>
                <a:gd name="connsiteY2" fmla="*/ 6029592 h 6029592"/>
                <a:gd name="connsiteX3" fmla="*/ 21423313 w 43891200"/>
                <a:gd name="connsiteY3" fmla="*/ 3012175 h 6029592"/>
                <a:gd name="connsiteX4" fmla="*/ 84664 w 43891200"/>
                <a:gd name="connsiteY4" fmla="*/ 5531673 h 6029592"/>
                <a:gd name="connsiteX5" fmla="*/ 0 w 43891200"/>
                <a:gd name="connsiteY5" fmla="*/ 0 h 6029592"/>
                <a:gd name="connsiteX0" fmla="*/ 0 w 43891200"/>
                <a:gd name="connsiteY0" fmla="*/ 0 h 6029592"/>
                <a:gd name="connsiteX1" fmla="*/ 43891200 w 43891200"/>
                <a:gd name="connsiteY1" fmla="*/ 0 h 6029592"/>
                <a:gd name="connsiteX2" fmla="*/ 43852760 w 43891200"/>
                <a:gd name="connsiteY2" fmla="*/ 6029592 h 6029592"/>
                <a:gd name="connsiteX3" fmla="*/ 21423313 w 43891200"/>
                <a:gd name="connsiteY3" fmla="*/ 3012175 h 6029592"/>
                <a:gd name="connsiteX4" fmla="*/ 84664 w 43891200"/>
                <a:gd name="connsiteY4" fmla="*/ 5531673 h 6029592"/>
                <a:gd name="connsiteX5" fmla="*/ 0 w 43891200"/>
                <a:gd name="connsiteY5" fmla="*/ 0 h 6029592"/>
                <a:gd name="connsiteX0" fmla="*/ 0 w 43891200"/>
                <a:gd name="connsiteY0" fmla="*/ 0 h 5887037"/>
                <a:gd name="connsiteX1" fmla="*/ 43891200 w 43891200"/>
                <a:gd name="connsiteY1" fmla="*/ 0 h 5887037"/>
                <a:gd name="connsiteX2" fmla="*/ 43814321 w 43891200"/>
                <a:gd name="connsiteY2" fmla="*/ 5887037 h 5887037"/>
                <a:gd name="connsiteX3" fmla="*/ 21423313 w 43891200"/>
                <a:gd name="connsiteY3" fmla="*/ 3012175 h 5887037"/>
                <a:gd name="connsiteX4" fmla="*/ 84664 w 43891200"/>
                <a:gd name="connsiteY4" fmla="*/ 5531673 h 5887037"/>
                <a:gd name="connsiteX5" fmla="*/ 0 w 43891200"/>
                <a:gd name="connsiteY5" fmla="*/ 0 h 5887037"/>
                <a:gd name="connsiteX0" fmla="*/ 0 w 43891200"/>
                <a:gd name="connsiteY0" fmla="*/ 0 h 5745966"/>
                <a:gd name="connsiteX1" fmla="*/ 43891200 w 43891200"/>
                <a:gd name="connsiteY1" fmla="*/ 0 h 5745966"/>
                <a:gd name="connsiteX2" fmla="*/ 43814319 w 43891200"/>
                <a:gd name="connsiteY2" fmla="*/ 5745966 h 5745966"/>
                <a:gd name="connsiteX3" fmla="*/ 21423313 w 43891200"/>
                <a:gd name="connsiteY3" fmla="*/ 3012175 h 5745966"/>
                <a:gd name="connsiteX4" fmla="*/ 84664 w 43891200"/>
                <a:gd name="connsiteY4" fmla="*/ 5531673 h 5745966"/>
                <a:gd name="connsiteX5" fmla="*/ 0 w 43891200"/>
                <a:gd name="connsiteY5" fmla="*/ 0 h 5745966"/>
                <a:gd name="connsiteX0" fmla="*/ 0 w 43891200"/>
                <a:gd name="connsiteY0" fmla="*/ 0 h 5774180"/>
                <a:gd name="connsiteX1" fmla="*/ 43891200 w 43891200"/>
                <a:gd name="connsiteY1" fmla="*/ 0 h 5774180"/>
                <a:gd name="connsiteX2" fmla="*/ 43814319 w 43891200"/>
                <a:gd name="connsiteY2" fmla="*/ 5774180 h 5774180"/>
                <a:gd name="connsiteX3" fmla="*/ 21423313 w 43891200"/>
                <a:gd name="connsiteY3" fmla="*/ 3012175 h 5774180"/>
                <a:gd name="connsiteX4" fmla="*/ 84664 w 43891200"/>
                <a:gd name="connsiteY4" fmla="*/ 5531673 h 5774180"/>
                <a:gd name="connsiteX5" fmla="*/ 0 w 43891200"/>
                <a:gd name="connsiteY5" fmla="*/ 0 h 5774180"/>
                <a:gd name="connsiteX0" fmla="*/ 6633 w 43897833"/>
                <a:gd name="connsiteY0" fmla="*/ 0 h 5774180"/>
                <a:gd name="connsiteX1" fmla="*/ 43897833 w 43897833"/>
                <a:gd name="connsiteY1" fmla="*/ 0 h 5774180"/>
                <a:gd name="connsiteX2" fmla="*/ 43820952 w 43897833"/>
                <a:gd name="connsiteY2" fmla="*/ 5774180 h 5774180"/>
                <a:gd name="connsiteX3" fmla="*/ 21429946 w 43897833"/>
                <a:gd name="connsiteY3" fmla="*/ 3012175 h 5774180"/>
                <a:gd name="connsiteX4" fmla="*/ 0 w 43897833"/>
                <a:gd name="connsiteY4" fmla="*/ 5757386 h 5774180"/>
                <a:gd name="connsiteX5" fmla="*/ 6633 w 43897833"/>
                <a:gd name="connsiteY5" fmla="*/ 0 h 5774180"/>
                <a:gd name="connsiteX0" fmla="*/ 6633 w 43897833"/>
                <a:gd name="connsiteY0" fmla="*/ 0 h 5785600"/>
                <a:gd name="connsiteX1" fmla="*/ 43897833 w 43897833"/>
                <a:gd name="connsiteY1" fmla="*/ 0 h 5785600"/>
                <a:gd name="connsiteX2" fmla="*/ 43820952 w 43897833"/>
                <a:gd name="connsiteY2" fmla="*/ 5774180 h 5785600"/>
                <a:gd name="connsiteX3" fmla="*/ 21429946 w 43897833"/>
                <a:gd name="connsiteY3" fmla="*/ 3012175 h 5785600"/>
                <a:gd name="connsiteX4" fmla="*/ 0 w 43897833"/>
                <a:gd name="connsiteY4" fmla="*/ 5785600 h 5785600"/>
                <a:gd name="connsiteX5" fmla="*/ 6633 w 43897833"/>
                <a:gd name="connsiteY5" fmla="*/ 0 h 5785600"/>
                <a:gd name="connsiteX0" fmla="*/ 6633 w 43897833"/>
                <a:gd name="connsiteY0" fmla="*/ 0 h 5785600"/>
                <a:gd name="connsiteX1" fmla="*/ 43897833 w 43897833"/>
                <a:gd name="connsiteY1" fmla="*/ 0 h 5785600"/>
                <a:gd name="connsiteX2" fmla="*/ 43829914 w 43897833"/>
                <a:gd name="connsiteY2" fmla="*/ 5757562 h 5785600"/>
                <a:gd name="connsiteX3" fmla="*/ 21429946 w 43897833"/>
                <a:gd name="connsiteY3" fmla="*/ 3012175 h 5785600"/>
                <a:gd name="connsiteX4" fmla="*/ 0 w 43897833"/>
                <a:gd name="connsiteY4" fmla="*/ 5785600 h 5785600"/>
                <a:gd name="connsiteX5" fmla="*/ 6633 w 43897833"/>
                <a:gd name="connsiteY5" fmla="*/ 0 h 5785600"/>
                <a:gd name="connsiteX0" fmla="*/ 6633 w 43884390"/>
                <a:gd name="connsiteY0" fmla="*/ 4153 h 5789753"/>
                <a:gd name="connsiteX1" fmla="*/ 43884390 w 43884390"/>
                <a:gd name="connsiteY1" fmla="*/ 0 h 5789753"/>
                <a:gd name="connsiteX2" fmla="*/ 43829914 w 43884390"/>
                <a:gd name="connsiteY2" fmla="*/ 5761715 h 5789753"/>
                <a:gd name="connsiteX3" fmla="*/ 21429946 w 43884390"/>
                <a:gd name="connsiteY3" fmla="*/ 3016328 h 5789753"/>
                <a:gd name="connsiteX4" fmla="*/ 0 w 43884390"/>
                <a:gd name="connsiteY4" fmla="*/ 5789753 h 5789753"/>
                <a:gd name="connsiteX5" fmla="*/ 6633 w 43884390"/>
                <a:gd name="connsiteY5" fmla="*/ 4153 h 5789753"/>
                <a:gd name="connsiteX0" fmla="*/ 6633 w 43884392"/>
                <a:gd name="connsiteY0" fmla="*/ 0 h 5785600"/>
                <a:gd name="connsiteX1" fmla="*/ 43884392 w 43884392"/>
                <a:gd name="connsiteY1" fmla="*/ 1 h 5785600"/>
                <a:gd name="connsiteX2" fmla="*/ 43829914 w 43884392"/>
                <a:gd name="connsiteY2" fmla="*/ 5757562 h 5785600"/>
                <a:gd name="connsiteX3" fmla="*/ 21429946 w 43884392"/>
                <a:gd name="connsiteY3" fmla="*/ 3012175 h 5785600"/>
                <a:gd name="connsiteX4" fmla="*/ 0 w 43884392"/>
                <a:gd name="connsiteY4" fmla="*/ 5785600 h 5785600"/>
                <a:gd name="connsiteX5" fmla="*/ 6633 w 43884392"/>
                <a:gd name="connsiteY5" fmla="*/ 0 h 5785600"/>
                <a:gd name="connsiteX0" fmla="*/ 6633 w 43876785"/>
                <a:gd name="connsiteY0" fmla="*/ 7053 h 5792653"/>
                <a:gd name="connsiteX1" fmla="*/ 43876785 w 43876785"/>
                <a:gd name="connsiteY1" fmla="*/ 0 h 5792653"/>
                <a:gd name="connsiteX2" fmla="*/ 43829914 w 43876785"/>
                <a:gd name="connsiteY2" fmla="*/ 5764615 h 5792653"/>
                <a:gd name="connsiteX3" fmla="*/ 21429946 w 43876785"/>
                <a:gd name="connsiteY3" fmla="*/ 3019228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429946 w 43876785"/>
                <a:gd name="connsiteY3" fmla="*/ 3019228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852793 w 43876785"/>
                <a:gd name="connsiteY3" fmla="*/ 301922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852793 w 43876785"/>
                <a:gd name="connsiteY3" fmla="*/ 301922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64377 w 43876785"/>
                <a:gd name="connsiteY3" fmla="*/ 300041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44088 w 43876785"/>
                <a:gd name="connsiteY3" fmla="*/ 300041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801199"/>
                <a:gd name="connsiteX1" fmla="*/ 43876785 w 43876785"/>
                <a:gd name="connsiteY1" fmla="*/ 0 h 5801199"/>
                <a:gd name="connsiteX2" fmla="*/ 43831664 w 43876785"/>
                <a:gd name="connsiteY2" fmla="*/ 5801199 h 5801199"/>
                <a:gd name="connsiteX3" fmla="*/ 21923799 w 43876785"/>
                <a:gd name="connsiteY3" fmla="*/ 3009824 h 5801199"/>
                <a:gd name="connsiteX4" fmla="*/ 0 w 43876785"/>
                <a:gd name="connsiteY4" fmla="*/ 5792653 h 5801199"/>
                <a:gd name="connsiteX5" fmla="*/ 6633 w 43876785"/>
                <a:gd name="connsiteY5" fmla="*/ 7053 h 5801199"/>
                <a:gd name="connsiteX0" fmla="*/ 6633 w 43876785"/>
                <a:gd name="connsiteY0" fmla="*/ 7053 h 5811651"/>
                <a:gd name="connsiteX1" fmla="*/ 43876785 w 43876785"/>
                <a:gd name="connsiteY1" fmla="*/ 0 h 5811651"/>
                <a:gd name="connsiteX2" fmla="*/ 43826110 w 43876785"/>
                <a:gd name="connsiteY2" fmla="*/ 5811651 h 5811651"/>
                <a:gd name="connsiteX3" fmla="*/ 21923799 w 43876785"/>
                <a:gd name="connsiteY3" fmla="*/ 3009824 h 5811651"/>
                <a:gd name="connsiteX4" fmla="*/ 0 w 43876785"/>
                <a:gd name="connsiteY4" fmla="*/ 5792653 h 5811651"/>
                <a:gd name="connsiteX5" fmla="*/ 6633 w 43876785"/>
                <a:gd name="connsiteY5" fmla="*/ 7053 h 5811651"/>
                <a:gd name="connsiteX0" fmla="*/ -1 w 43870151"/>
                <a:gd name="connsiteY0" fmla="*/ 7053 h 5818785"/>
                <a:gd name="connsiteX1" fmla="*/ 43870151 w 43870151"/>
                <a:gd name="connsiteY1" fmla="*/ 0 h 5818785"/>
                <a:gd name="connsiteX2" fmla="*/ 43819476 w 43870151"/>
                <a:gd name="connsiteY2" fmla="*/ 5811651 h 5818785"/>
                <a:gd name="connsiteX3" fmla="*/ 21917165 w 43870151"/>
                <a:gd name="connsiteY3" fmla="*/ 3009824 h 5818785"/>
                <a:gd name="connsiteX4" fmla="*/ 4477 w 43870151"/>
                <a:gd name="connsiteY4" fmla="*/ 5818785 h 5818785"/>
                <a:gd name="connsiteX5" fmla="*/ -1 w 43870151"/>
                <a:gd name="connsiteY5" fmla="*/ 7053 h 5818785"/>
                <a:gd name="connsiteX0" fmla="*/ 239 w 43870391"/>
                <a:gd name="connsiteY0" fmla="*/ 7053 h 5814778"/>
                <a:gd name="connsiteX1" fmla="*/ 43870391 w 43870391"/>
                <a:gd name="connsiteY1" fmla="*/ 0 h 5814778"/>
                <a:gd name="connsiteX2" fmla="*/ 43819716 w 43870391"/>
                <a:gd name="connsiteY2" fmla="*/ 5811651 h 5814778"/>
                <a:gd name="connsiteX3" fmla="*/ 21917405 w 43870391"/>
                <a:gd name="connsiteY3" fmla="*/ 3009824 h 5814778"/>
                <a:gd name="connsiteX4" fmla="*/ 457 w 43870391"/>
                <a:gd name="connsiteY4" fmla="*/ 5814778 h 5814778"/>
                <a:gd name="connsiteX5" fmla="*/ 239 w 43870391"/>
                <a:gd name="connsiteY5" fmla="*/ 7053 h 5814778"/>
                <a:gd name="connsiteX0" fmla="*/ 239 w 43870391"/>
                <a:gd name="connsiteY0" fmla="*/ 7053 h 5811651"/>
                <a:gd name="connsiteX1" fmla="*/ 43870391 w 43870391"/>
                <a:gd name="connsiteY1" fmla="*/ 0 h 5811651"/>
                <a:gd name="connsiteX2" fmla="*/ 43819716 w 43870391"/>
                <a:gd name="connsiteY2" fmla="*/ 5811651 h 5811651"/>
                <a:gd name="connsiteX3" fmla="*/ 21917405 w 43870391"/>
                <a:gd name="connsiteY3" fmla="*/ 3009824 h 5811651"/>
                <a:gd name="connsiteX4" fmla="*/ 457 w 43870391"/>
                <a:gd name="connsiteY4" fmla="*/ 5806763 h 5811651"/>
                <a:gd name="connsiteX5" fmla="*/ 239 w 43870391"/>
                <a:gd name="connsiteY5" fmla="*/ 7053 h 5811651"/>
                <a:gd name="connsiteX0" fmla="*/ 239 w 43870391"/>
                <a:gd name="connsiteY0" fmla="*/ 7053 h 5811651"/>
                <a:gd name="connsiteX1" fmla="*/ 43870391 w 43870391"/>
                <a:gd name="connsiteY1" fmla="*/ 0 h 5811651"/>
                <a:gd name="connsiteX2" fmla="*/ 43819716 w 43870391"/>
                <a:gd name="connsiteY2" fmla="*/ 5811651 h 5811651"/>
                <a:gd name="connsiteX3" fmla="*/ 21917405 w 43870391"/>
                <a:gd name="connsiteY3" fmla="*/ 3009824 h 5811651"/>
                <a:gd name="connsiteX4" fmla="*/ 457 w 43870391"/>
                <a:gd name="connsiteY4" fmla="*/ 5798748 h 5811651"/>
                <a:gd name="connsiteX5" fmla="*/ 239 w 43870391"/>
                <a:gd name="connsiteY5" fmla="*/ 7053 h 5811651"/>
                <a:gd name="connsiteX0" fmla="*/ 239 w 43870391"/>
                <a:gd name="connsiteY0" fmla="*/ 7053 h 5811651"/>
                <a:gd name="connsiteX1" fmla="*/ 43870391 w 43870391"/>
                <a:gd name="connsiteY1" fmla="*/ 0 h 5811651"/>
                <a:gd name="connsiteX2" fmla="*/ 43819716 w 43870391"/>
                <a:gd name="connsiteY2" fmla="*/ 5811651 h 5811651"/>
                <a:gd name="connsiteX3" fmla="*/ 21917405 w 43870391"/>
                <a:gd name="connsiteY3" fmla="*/ 3009824 h 5811651"/>
                <a:gd name="connsiteX4" fmla="*/ 457 w 43870391"/>
                <a:gd name="connsiteY4" fmla="*/ 5798748 h 5811651"/>
                <a:gd name="connsiteX5" fmla="*/ 239 w 43870391"/>
                <a:gd name="connsiteY5" fmla="*/ 7053 h 5811651"/>
                <a:gd name="connsiteX0" fmla="*/ 239 w 43842825"/>
                <a:gd name="connsiteY0" fmla="*/ 7053 h 5811651"/>
                <a:gd name="connsiteX1" fmla="*/ 43842825 w 43842825"/>
                <a:gd name="connsiteY1" fmla="*/ 0 h 5811651"/>
                <a:gd name="connsiteX2" fmla="*/ 43819716 w 43842825"/>
                <a:gd name="connsiteY2" fmla="*/ 5811651 h 5811651"/>
                <a:gd name="connsiteX3" fmla="*/ 21917405 w 43842825"/>
                <a:gd name="connsiteY3" fmla="*/ 3009824 h 5811651"/>
                <a:gd name="connsiteX4" fmla="*/ 457 w 43842825"/>
                <a:gd name="connsiteY4" fmla="*/ 5798748 h 5811651"/>
                <a:gd name="connsiteX5" fmla="*/ 239 w 43842825"/>
                <a:gd name="connsiteY5" fmla="*/ 7053 h 5811651"/>
                <a:gd name="connsiteX0" fmla="*/ 239 w 43824446"/>
                <a:gd name="connsiteY0" fmla="*/ 7053 h 5811651"/>
                <a:gd name="connsiteX1" fmla="*/ 43824446 w 43824446"/>
                <a:gd name="connsiteY1" fmla="*/ 0 h 5811651"/>
                <a:gd name="connsiteX2" fmla="*/ 43819716 w 43824446"/>
                <a:gd name="connsiteY2" fmla="*/ 5811651 h 5811651"/>
                <a:gd name="connsiteX3" fmla="*/ 21917405 w 43824446"/>
                <a:gd name="connsiteY3" fmla="*/ 3009824 h 5811651"/>
                <a:gd name="connsiteX4" fmla="*/ 457 w 43824446"/>
                <a:gd name="connsiteY4" fmla="*/ 5798748 h 5811651"/>
                <a:gd name="connsiteX5" fmla="*/ 239 w 43824446"/>
                <a:gd name="connsiteY5" fmla="*/ 7053 h 5811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824446" h="5811651">
                  <a:moveTo>
                    <a:pt x="239" y="7053"/>
                  </a:moveTo>
                  <a:lnTo>
                    <a:pt x="43824446" y="0"/>
                  </a:lnTo>
                  <a:cubicBezTo>
                    <a:pt x="43822869" y="1937217"/>
                    <a:pt x="43821293" y="3874434"/>
                    <a:pt x="43819716" y="5811651"/>
                  </a:cubicBezTo>
                  <a:cubicBezTo>
                    <a:pt x="38268362" y="4032785"/>
                    <a:pt x="30438085" y="2966157"/>
                    <a:pt x="21917405" y="3009824"/>
                  </a:cubicBezTo>
                  <a:cubicBezTo>
                    <a:pt x="14614291" y="3047251"/>
                    <a:pt x="6453731" y="3277510"/>
                    <a:pt x="457" y="5798748"/>
                  </a:cubicBezTo>
                  <a:cubicBezTo>
                    <a:pt x="-1036" y="3861504"/>
                    <a:pt x="1732" y="1944297"/>
                    <a:pt x="239" y="7053"/>
                  </a:cubicBezTo>
                  <a:close/>
                </a:path>
              </a:pathLst>
            </a:custGeom>
            <a:gradFill flip="none" rotWithShape="1">
              <a:gsLst>
                <a:gs pos="0">
                  <a:schemeClr val="accent6"/>
                </a:gs>
                <a:gs pos="100000">
                  <a:schemeClr val="accent4"/>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Rectangle 16"/>
            <p:cNvSpPr/>
            <p:nvPr userDrawn="1"/>
          </p:nvSpPr>
          <p:spPr>
            <a:xfrm>
              <a:off x="-4323" y="5744"/>
              <a:ext cx="27440229" cy="4555641"/>
            </a:xfrm>
            <a:custGeom>
              <a:avLst/>
              <a:gdLst>
                <a:gd name="connsiteX0" fmla="*/ 0 w 43891200"/>
                <a:gd name="connsiteY0" fmla="*/ 0 h 7027483"/>
                <a:gd name="connsiteX1" fmla="*/ 43891200 w 43891200"/>
                <a:gd name="connsiteY1" fmla="*/ 0 h 7027483"/>
                <a:gd name="connsiteX2" fmla="*/ 43891200 w 43891200"/>
                <a:gd name="connsiteY2" fmla="*/ 7027483 h 7027483"/>
                <a:gd name="connsiteX3" fmla="*/ 0 w 43891200"/>
                <a:gd name="connsiteY3" fmla="*/ 7027483 h 7027483"/>
                <a:gd name="connsiteX4" fmla="*/ 0 w 43891200"/>
                <a:gd name="connsiteY4"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617527 w 43891200"/>
                <a:gd name="connsiteY3" fmla="*/ 6999261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968081"/>
                <a:gd name="connsiteY0" fmla="*/ 0 h 6688809"/>
                <a:gd name="connsiteX1" fmla="*/ 43891200 w 43968081"/>
                <a:gd name="connsiteY1" fmla="*/ 0 h 6688809"/>
                <a:gd name="connsiteX2" fmla="*/ 43968081 w 43968081"/>
                <a:gd name="connsiteY2" fmla="*/ 6358199 h 6688809"/>
                <a:gd name="connsiteX3" fmla="*/ 21448200 w 43968081"/>
                <a:gd name="connsiteY3" fmla="*/ 3838305 h 6688809"/>
                <a:gd name="connsiteX4" fmla="*/ 28221 w 43968081"/>
                <a:gd name="connsiteY4" fmla="*/ 6688809 h 6688809"/>
                <a:gd name="connsiteX5" fmla="*/ 0 w 43968081"/>
                <a:gd name="connsiteY5" fmla="*/ 0 h 6688809"/>
                <a:gd name="connsiteX0" fmla="*/ 0 w 43891200"/>
                <a:gd name="connsiteY0" fmla="*/ 0 h 6688809"/>
                <a:gd name="connsiteX1" fmla="*/ 43891200 w 43891200"/>
                <a:gd name="connsiteY1" fmla="*/ 0 h 6688809"/>
                <a:gd name="connsiteX2" fmla="*/ 43793664 w 43891200"/>
                <a:gd name="connsiteY2" fmla="*/ 6218350 h 6688809"/>
                <a:gd name="connsiteX3" fmla="*/ 21448200 w 43891200"/>
                <a:gd name="connsiteY3" fmla="*/ 3838305 h 6688809"/>
                <a:gd name="connsiteX4" fmla="*/ 28221 w 43891200"/>
                <a:gd name="connsiteY4" fmla="*/ 6688809 h 6688809"/>
                <a:gd name="connsiteX5" fmla="*/ 0 w 43891200"/>
                <a:gd name="connsiteY5" fmla="*/ 0 h 6688809"/>
                <a:gd name="connsiteX0" fmla="*/ 0 w 43891200"/>
                <a:gd name="connsiteY0" fmla="*/ 0 h 6688809"/>
                <a:gd name="connsiteX1" fmla="*/ 43891200 w 43891200"/>
                <a:gd name="connsiteY1" fmla="*/ 0 h 6688809"/>
                <a:gd name="connsiteX2" fmla="*/ 43823938 w 43891200"/>
                <a:gd name="connsiteY2" fmla="*/ 6183672 h 6688809"/>
                <a:gd name="connsiteX3" fmla="*/ 21448200 w 43891200"/>
                <a:gd name="connsiteY3" fmla="*/ 3838305 h 6688809"/>
                <a:gd name="connsiteX4" fmla="*/ 28221 w 43891200"/>
                <a:gd name="connsiteY4" fmla="*/ 6688809 h 6688809"/>
                <a:gd name="connsiteX5" fmla="*/ 0 w 43891200"/>
                <a:gd name="connsiteY5" fmla="*/ 0 h 6688809"/>
                <a:gd name="connsiteX0" fmla="*/ 0 w 43823938"/>
                <a:gd name="connsiteY0" fmla="*/ 0 h 6688809"/>
                <a:gd name="connsiteX1" fmla="*/ 43800376 w 43823938"/>
                <a:gd name="connsiteY1" fmla="*/ 0 h 6688809"/>
                <a:gd name="connsiteX2" fmla="*/ 43823938 w 43823938"/>
                <a:gd name="connsiteY2" fmla="*/ 6183672 h 6688809"/>
                <a:gd name="connsiteX3" fmla="*/ 21448200 w 43823938"/>
                <a:gd name="connsiteY3" fmla="*/ 3838305 h 6688809"/>
                <a:gd name="connsiteX4" fmla="*/ 28221 w 43823938"/>
                <a:gd name="connsiteY4" fmla="*/ 6688809 h 6688809"/>
                <a:gd name="connsiteX5" fmla="*/ 0 w 43823938"/>
                <a:gd name="connsiteY5" fmla="*/ 0 h 6688809"/>
                <a:gd name="connsiteX0" fmla="*/ 0 w 43883631"/>
                <a:gd name="connsiteY0" fmla="*/ 0 h 6688809"/>
                <a:gd name="connsiteX1" fmla="*/ 43883631 w 43883631"/>
                <a:gd name="connsiteY1" fmla="*/ 41614 h 6688809"/>
                <a:gd name="connsiteX2" fmla="*/ 43823938 w 43883631"/>
                <a:gd name="connsiteY2" fmla="*/ 6183672 h 6688809"/>
                <a:gd name="connsiteX3" fmla="*/ 21448200 w 43883631"/>
                <a:gd name="connsiteY3" fmla="*/ 3838305 h 6688809"/>
                <a:gd name="connsiteX4" fmla="*/ 28221 w 43883631"/>
                <a:gd name="connsiteY4" fmla="*/ 6688809 h 6688809"/>
                <a:gd name="connsiteX5" fmla="*/ 0 w 43883631"/>
                <a:gd name="connsiteY5" fmla="*/ 0 h 6688809"/>
                <a:gd name="connsiteX0" fmla="*/ 0 w 43876062"/>
                <a:gd name="connsiteY0" fmla="*/ 0 h 6688809"/>
                <a:gd name="connsiteX1" fmla="*/ 43876062 w 43876062"/>
                <a:gd name="connsiteY1" fmla="*/ 6936 h 6688809"/>
                <a:gd name="connsiteX2" fmla="*/ 43823938 w 43876062"/>
                <a:gd name="connsiteY2" fmla="*/ 6183672 h 6688809"/>
                <a:gd name="connsiteX3" fmla="*/ 21448200 w 43876062"/>
                <a:gd name="connsiteY3" fmla="*/ 3838305 h 6688809"/>
                <a:gd name="connsiteX4" fmla="*/ 28221 w 43876062"/>
                <a:gd name="connsiteY4" fmla="*/ 6688809 h 6688809"/>
                <a:gd name="connsiteX5" fmla="*/ 0 w 43876062"/>
                <a:gd name="connsiteY5" fmla="*/ 0 h 6688809"/>
                <a:gd name="connsiteX0" fmla="*/ 0 w 43883634"/>
                <a:gd name="connsiteY0" fmla="*/ 6936 h 6695745"/>
                <a:gd name="connsiteX1" fmla="*/ 43883634 w 43883634"/>
                <a:gd name="connsiteY1" fmla="*/ 0 h 6695745"/>
                <a:gd name="connsiteX2" fmla="*/ 43823938 w 43883634"/>
                <a:gd name="connsiteY2" fmla="*/ 6190608 h 6695745"/>
                <a:gd name="connsiteX3" fmla="*/ 21448200 w 43883634"/>
                <a:gd name="connsiteY3" fmla="*/ 3845241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448200 w 43883634"/>
                <a:gd name="connsiteY3" fmla="*/ 3845241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86368 w 43883634"/>
                <a:gd name="connsiteY3" fmla="*/ 3845241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871047 w 43883634"/>
                <a:gd name="connsiteY3" fmla="*/ 3810016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82633 w 43883634"/>
                <a:gd name="connsiteY3" fmla="*/ 3782129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1837"/>
                <a:gd name="connsiteX1" fmla="*/ 43883634 w 43883634"/>
                <a:gd name="connsiteY1" fmla="*/ 0 h 6691837"/>
                <a:gd name="connsiteX2" fmla="*/ 43827740 w 43883634"/>
                <a:gd name="connsiteY2" fmla="*/ 6180150 h 6691837"/>
                <a:gd name="connsiteX3" fmla="*/ 21911623 w 43883634"/>
                <a:gd name="connsiteY3" fmla="*/ 3791425 h 6691837"/>
                <a:gd name="connsiteX4" fmla="*/ 66513 w 43883634"/>
                <a:gd name="connsiteY4" fmla="*/ 6691837 h 6691837"/>
                <a:gd name="connsiteX5" fmla="*/ 0 w 43883634"/>
                <a:gd name="connsiteY5" fmla="*/ 6936 h 6691837"/>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23933 w 43834140"/>
                <a:gd name="connsiteY0" fmla="*/ 15369 h 6695746"/>
                <a:gd name="connsiteX1" fmla="*/ 43834140 w 43834140"/>
                <a:gd name="connsiteY1" fmla="*/ 0 h 6695746"/>
                <a:gd name="connsiteX2" fmla="*/ 43778245 w 43834140"/>
                <a:gd name="connsiteY2" fmla="*/ 5777889 h 6695746"/>
                <a:gd name="connsiteX3" fmla="*/ 21862129 w 43834140"/>
                <a:gd name="connsiteY3" fmla="*/ 3791425 h 6695746"/>
                <a:gd name="connsiteX4" fmla="*/ 0 w 43834140"/>
                <a:gd name="connsiteY4" fmla="*/ 6695746 h 6695746"/>
                <a:gd name="connsiteX5" fmla="*/ 23933 w 43834140"/>
                <a:gd name="connsiteY5" fmla="*/ 15369 h 6695746"/>
                <a:gd name="connsiteX0" fmla="*/ 1414 w 43848334"/>
                <a:gd name="connsiteY0" fmla="*/ 15369 h 6695746"/>
                <a:gd name="connsiteX1" fmla="*/ 43848334 w 43848334"/>
                <a:gd name="connsiteY1" fmla="*/ 0 h 6695746"/>
                <a:gd name="connsiteX2" fmla="*/ 43792439 w 43848334"/>
                <a:gd name="connsiteY2" fmla="*/ 5777889 h 6695746"/>
                <a:gd name="connsiteX3" fmla="*/ 21876323 w 43848334"/>
                <a:gd name="connsiteY3" fmla="*/ 3791425 h 6695746"/>
                <a:gd name="connsiteX4" fmla="*/ 14194 w 43848334"/>
                <a:gd name="connsiteY4" fmla="*/ 6695746 h 6695746"/>
                <a:gd name="connsiteX5" fmla="*/ 1414 w 43848334"/>
                <a:gd name="connsiteY5" fmla="*/ 15369 h 6695746"/>
                <a:gd name="connsiteX0" fmla="*/ 1414 w 43792439"/>
                <a:gd name="connsiteY0" fmla="*/ 6936 h 6687313"/>
                <a:gd name="connsiteX1" fmla="*/ 43729019 w 43792439"/>
                <a:gd name="connsiteY1" fmla="*/ 0 h 6687313"/>
                <a:gd name="connsiteX2" fmla="*/ 43792439 w 43792439"/>
                <a:gd name="connsiteY2" fmla="*/ 5769456 h 6687313"/>
                <a:gd name="connsiteX3" fmla="*/ 21876323 w 43792439"/>
                <a:gd name="connsiteY3" fmla="*/ 3782992 h 6687313"/>
                <a:gd name="connsiteX4" fmla="*/ 14194 w 43792439"/>
                <a:gd name="connsiteY4" fmla="*/ 6687313 h 6687313"/>
                <a:gd name="connsiteX5" fmla="*/ 1414 w 43792439"/>
                <a:gd name="connsiteY5" fmla="*/ 6936 h 6687313"/>
                <a:gd name="connsiteX0" fmla="*/ 1414 w 43792439"/>
                <a:gd name="connsiteY0" fmla="*/ 0 h 6680377"/>
                <a:gd name="connsiteX1" fmla="*/ 43600524 w 43792439"/>
                <a:gd name="connsiteY1" fmla="*/ 77395 h 6680377"/>
                <a:gd name="connsiteX2" fmla="*/ 43792439 w 43792439"/>
                <a:gd name="connsiteY2" fmla="*/ 5762520 h 6680377"/>
                <a:gd name="connsiteX3" fmla="*/ 21876323 w 43792439"/>
                <a:gd name="connsiteY3" fmla="*/ 3776056 h 6680377"/>
                <a:gd name="connsiteX4" fmla="*/ 14194 w 43792439"/>
                <a:gd name="connsiteY4" fmla="*/ 6680377 h 6680377"/>
                <a:gd name="connsiteX5" fmla="*/ 1414 w 43792439"/>
                <a:gd name="connsiteY5" fmla="*/ 0 h 6680377"/>
                <a:gd name="connsiteX0" fmla="*/ 1414 w 43792439"/>
                <a:gd name="connsiteY0" fmla="*/ 0 h 6680377"/>
                <a:gd name="connsiteX1" fmla="*/ 43683128 w 43792439"/>
                <a:gd name="connsiteY1" fmla="*/ 119561 h 6680377"/>
                <a:gd name="connsiteX2" fmla="*/ 43792439 w 43792439"/>
                <a:gd name="connsiteY2" fmla="*/ 5762520 h 6680377"/>
                <a:gd name="connsiteX3" fmla="*/ 21876323 w 43792439"/>
                <a:gd name="connsiteY3" fmla="*/ 3776056 h 6680377"/>
                <a:gd name="connsiteX4" fmla="*/ 14194 w 43792439"/>
                <a:gd name="connsiteY4" fmla="*/ 6680377 h 6680377"/>
                <a:gd name="connsiteX5" fmla="*/ 1414 w 43792439"/>
                <a:gd name="connsiteY5" fmla="*/ 0 h 6680377"/>
                <a:gd name="connsiteX0" fmla="*/ 1414 w 43793267"/>
                <a:gd name="connsiteY0" fmla="*/ 0 h 6680377"/>
                <a:gd name="connsiteX1" fmla="*/ 43793267 w 43793267"/>
                <a:gd name="connsiteY1" fmla="*/ 1497 h 6680377"/>
                <a:gd name="connsiteX2" fmla="*/ 43792439 w 43793267"/>
                <a:gd name="connsiteY2" fmla="*/ 5762520 h 6680377"/>
                <a:gd name="connsiteX3" fmla="*/ 21876323 w 43793267"/>
                <a:gd name="connsiteY3" fmla="*/ 3776056 h 6680377"/>
                <a:gd name="connsiteX4" fmla="*/ 14194 w 43793267"/>
                <a:gd name="connsiteY4" fmla="*/ 6680377 h 6680377"/>
                <a:gd name="connsiteX5" fmla="*/ 1414 w 43793267"/>
                <a:gd name="connsiteY5" fmla="*/ 0 h 6680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793267" h="6680377">
                  <a:moveTo>
                    <a:pt x="1414" y="0"/>
                  </a:moveTo>
                  <a:lnTo>
                    <a:pt x="43793267" y="1497"/>
                  </a:lnTo>
                  <a:cubicBezTo>
                    <a:pt x="43793267" y="2343991"/>
                    <a:pt x="43792439" y="3420026"/>
                    <a:pt x="43792439" y="5762520"/>
                  </a:cubicBezTo>
                  <a:cubicBezTo>
                    <a:pt x="38990659" y="4549272"/>
                    <a:pt x="29172697" y="3623080"/>
                    <a:pt x="21876323" y="3776056"/>
                  </a:cubicBezTo>
                  <a:cubicBezTo>
                    <a:pt x="14579949" y="3929032"/>
                    <a:pt x="6467468" y="4159139"/>
                    <a:pt x="14194" y="6680377"/>
                  </a:cubicBezTo>
                  <a:cubicBezTo>
                    <a:pt x="22172" y="4453585"/>
                    <a:pt x="-6564" y="2226792"/>
                    <a:pt x="1414" y="0"/>
                  </a:cubicBezTo>
                  <a:close/>
                </a:path>
              </a:pathLst>
            </a:custGeom>
            <a:gradFill flip="none" rotWithShape="1">
              <a:gsLst>
                <a:gs pos="0">
                  <a:schemeClr val="accent6"/>
                </a:gs>
                <a:gs pos="100000">
                  <a:schemeClr val="accent1"/>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Rectangle 15"/>
            <p:cNvSpPr/>
            <p:nvPr userDrawn="1"/>
          </p:nvSpPr>
          <p:spPr>
            <a:xfrm>
              <a:off x="-14192" y="1382"/>
              <a:ext cx="27451941" cy="4570666"/>
            </a:xfrm>
            <a:custGeom>
              <a:avLst/>
              <a:gdLst>
                <a:gd name="connsiteX0" fmla="*/ 0 w 43891200"/>
                <a:gd name="connsiteY0" fmla="*/ 0 h 2171777"/>
                <a:gd name="connsiteX1" fmla="*/ 43891200 w 43891200"/>
                <a:gd name="connsiteY1" fmla="*/ 0 h 2171777"/>
                <a:gd name="connsiteX2" fmla="*/ 43891200 w 43891200"/>
                <a:gd name="connsiteY2" fmla="*/ 2171777 h 2171777"/>
                <a:gd name="connsiteX3" fmla="*/ 0 w 43891200"/>
                <a:gd name="connsiteY3" fmla="*/ 2171777 h 2171777"/>
                <a:gd name="connsiteX4" fmla="*/ 0 w 43891200"/>
                <a:gd name="connsiteY4" fmla="*/ 0 h 2171777"/>
                <a:gd name="connsiteX0" fmla="*/ 0 w 43891200"/>
                <a:gd name="connsiteY0" fmla="*/ 0 h 2171777"/>
                <a:gd name="connsiteX1" fmla="*/ 43891200 w 43891200"/>
                <a:gd name="connsiteY1" fmla="*/ 0 h 2171777"/>
                <a:gd name="connsiteX2" fmla="*/ 43891200 w 43891200"/>
                <a:gd name="connsiteY2" fmla="*/ 2171777 h 2171777"/>
                <a:gd name="connsiteX3" fmla="*/ 21843298 w 43891200"/>
                <a:gd name="connsiteY3" fmla="*/ 2143554 h 2171777"/>
                <a:gd name="connsiteX4" fmla="*/ 0 w 43891200"/>
                <a:gd name="connsiteY4" fmla="*/ 2171777 h 2171777"/>
                <a:gd name="connsiteX5" fmla="*/ 0 w 43891200"/>
                <a:gd name="connsiteY5" fmla="*/ 0 h 2171777"/>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90029"/>
                <a:gd name="connsiteX1" fmla="*/ 43891200 w 43891200"/>
                <a:gd name="connsiteY1" fmla="*/ 0 h 5390029"/>
                <a:gd name="connsiteX2" fmla="*/ 43891200 w 43891200"/>
                <a:gd name="connsiteY2" fmla="*/ 2171777 h 5390029"/>
                <a:gd name="connsiteX3" fmla="*/ 21843298 w 43891200"/>
                <a:gd name="connsiteY3" fmla="*/ 2143554 h 5390029"/>
                <a:gd name="connsiteX4" fmla="*/ 28221 w 43891200"/>
                <a:gd name="connsiteY4" fmla="*/ 5360956 h 5390029"/>
                <a:gd name="connsiteX5" fmla="*/ 0 w 43891200"/>
                <a:gd name="connsiteY5" fmla="*/ 0 h 5390029"/>
                <a:gd name="connsiteX0" fmla="*/ 0 w 43891200"/>
                <a:gd name="connsiteY0" fmla="*/ 0 h 5390029"/>
                <a:gd name="connsiteX1" fmla="*/ 43891200 w 43891200"/>
                <a:gd name="connsiteY1" fmla="*/ 0 h 5390029"/>
                <a:gd name="connsiteX2" fmla="*/ 43891200 w 43891200"/>
                <a:gd name="connsiteY2" fmla="*/ 2171777 h 5390029"/>
                <a:gd name="connsiteX3" fmla="*/ 21843298 w 43891200"/>
                <a:gd name="connsiteY3" fmla="*/ 2143554 h 5390029"/>
                <a:gd name="connsiteX4" fmla="*/ 28221 w 43891200"/>
                <a:gd name="connsiteY4" fmla="*/ 5360956 h 5390029"/>
                <a:gd name="connsiteX5" fmla="*/ 0 w 43891200"/>
                <a:gd name="connsiteY5" fmla="*/ 0 h 5390029"/>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691988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778314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197 w 43891200"/>
                <a:gd name="connsiteY2" fmla="*/ 2143554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197 w 43891200"/>
                <a:gd name="connsiteY2" fmla="*/ 2143554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83162"/>
                <a:gd name="connsiteX1" fmla="*/ 43891200 w 43891200"/>
                <a:gd name="connsiteY1" fmla="*/ 0 h 5383162"/>
                <a:gd name="connsiteX2" fmla="*/ 43891197 w 43891200"/>
                <a:gd name="connsiteY2" fmla="*/ 2143554 h 5383162"/>
                <a:gd name="connsiteX3" fmla="*/ 21843298 w 43891200"/>
                <a:gd name="connsiteY3" fmla="*/ 1381537 h 5383162"/>
                <a:gd name="connsiteX4" fmla="*/ 12981 w 43891200"/>
                <a:gd name="connsiteY4" fmla="*/ 5383162 h 5383162"/>
                <a:gd name="connsiteX5" fmla="*/ 0 w 43891200"/>
                <a:gd name="connsiteY5" fmla="*/ 0 h 5383162"/>
                <a:gd name="connsiteX0" fmla="*/ 0 w 43891200"/>
                <a:gd name="connsiteY0" fmla="*/ 0 h 5353553"/>
                <a:gd name="connsiteX1" fmla="*/ 43891200 w 43891200"/>
                <a:gd name="connsiteY1" fmla="*/ 0 h 5353553"/>
                <a:gd name="connsiteX2" fmla="*/ 43891197 w 43891200"/>
                <a:gd name="connsiteY2" fmla="*/ 2143554 h 5353553"/>
                <a:gd name="connsiteX3" fmla="*/ 21843298 w 43891200"/>
                <a:gd name="connsiteY3" fmla="*/ 1381537 h 5353553"/>
                <a:gd name="connsiteX4" fmla="*/ 12981 w 43891200"/>
                <a:gd name="connsiteY4" fmla="*/ 5353553 h 5353553"/>
                <a:gd name="connsiteX5" fmla="*/ 0 w 43891200"/>
                <a:gd name="connsiteY5" fmla="*/ 0 h 5353553"/>
                <a:gd name="connsiteX0" fmla="*/ 0 w 43891200"/>
                <a:gd name="connsiteY0" fmla="*/ 0 h 5375759"/>
                <a:gd name="connsiteX1" fmla="*/ 43891200 w 43891200"/>
                <a:gd name="connsiteY1" fmla="*/ 0 h 5375759"/>
                <a:gd name="connsiteX2" fmla="*/ 43891197 w 43891200"/>
                <a:gd name="connsiteY2" fmla="*/ 2143554 h 5375759"/>
                <a:gd name="connsiteX3" fmla="*/ 21843298 w 43891200"/>
                <a:gd name="connsiteY3" fmla="*/ 1381537 h 5375759"/>
                <a:gd name="connsiteX4" fmla="*/ 2821 w 43891200"/>
                <a:gd name="connsiteY4" fmla="*/ 5375759 h 5375759"/>
                <a:gd name="connsiteX5" fmla="*/ 0 w 43891200"/>
                <a:gd name="connsiteY5" fmla="*/ 0 h 5375759"/>
                <a:gd name="connsiteX0" fmla="*/ 0 w 43891200"/>
                <a:gd name="connsiteY0" fmla="*/ 0 h 5391472"/>
                <a:gd name="connsiteX1" fmla="*/ 43891200 w 43891200"/>
                <a:gd name="connsiteY1" fmla="*/ 0 h 5391472"/>
                <a:gd name="connsiteX2" fmla="*/ 43891197 w 43891200"/>
                <a:gd name="connsiteY2" fmla="*/ 2143554 h 5391472"/>
                <a:gd name="connsiteX3" fmla="*/ 21843298 w 43891200"/>
                <a:gd name="connsiteY3" fmla="*/ 1381537 h 5391472"/>
                <a:gd name="connsiteX4" fmla="*/ 24143 w 43891200"/>
                <a:gd name="connsiteY4" fmla="*/ 5391472 h 5391472"/>
                <a:gd name="connsiteX5" fmla="*/ 0 w 43891200"/>
                <a:gd name="connsiteY5" fmla="*/ 0 h 5391472"/>
                <a:gd name="connsiteX0" fmla="*/ 0 w 43891200"/>
                <a:gd name="connsiteY0" fmla="*/ 0 h 5388329"/>
                <a:gd name="connsiteX1" fmla="*/ 43891200 w 43891200"/>
                <a:gd name="connsiteY1" fmla="*/ 0 h 5388329"/>
                <a:gd name="connsiteX2" fmla="*/ 43891197 w 43891200"/>
                <a:gd name="connsiteY2" fmla="*/ 2143554 h 5388329"/>
                <a:gd name="connsiteX3" fmla="*/ 21843298 w 43891200"/>
                <a:gd name="connsiteY3" fmla="*/ 1381537 h 5388329"/>
                <a:gd name="connsiteX4" fmla="*/ 11350 w 43891200"/>
                <a:gd name="connsiteY4" fmla="*/ 5388329 h 5388329"/>
                <a:gd name="connsiteX5" fmla="*/ 0 w 43891200"/>
                <a:gd name="connsiteY5" fmla="*/ 0 h 5388329"/>
                <a:gd name="connsiteX0" fmla="*/ 0 w 43918796"/>
                <a:gd name="connsiteY0" fmla="*/ 0 h 5388329"/>
                <a:gd name="connsiteX1" fmla="*/ 43918796 w 43918796"/>
                <a:gd name="connsiteY1" fmla="*/ 0 h 5388329"/>
                <a:gd name="connsiteX2" fmla="*/ 43918793 w 43918796"/>
                <a:gd name="connsiteY2" fmla="*/ 2143554 h 5388329"/>
                <a:gd name="connsiteX3" fmla="*/ 21870894 w 43918796"/>
                <a:gd name="connsiteY3" fmla="*/ 1381537 h 5388329"/>
                <a:gd name="connsiteX4" fmla="*/ 38946 w 43918796"/>
                <a:gd name="connsiteY4" fmla="*/ 5388329 h 5388329"/>
                <a:gd name="connsiteX5" fmla="*/ 0 w 43918796"/>
                <a:gd name="connsiteY5" fmla="*/ 0 h 5388329"/>
                <a:gd name="connsiteX0" fmla="*/ 0 w 43882001"/>
                <a:gd name="connsiteY0" fmla="*/ 6780 h 5388329"/>
                <a:gd name="connsiteX1" fmla="*/ 43882001 w 43882001"/>
                <a:gd name="connsiteY1" fmla="*/ 0 h 5388329"/>
                <a:gd name="connsiteX2" fmla="*/ 43881998 w 43882001"/>
                <a:gd name="connsiteY2" fmla="*/ 2143554 h 5388329"/>
                <a:gd name="connsiteX3" fmla="*/ 21834099 w 43882001"/>
                <a:gd name="connsiteY3" fmla="*/ 1381537 h 5388329"/>
                <a:gd name="connsiteX4" fmla="*/ 2151 w 43882001"/>
                <a:gd name="connsiteY4" fmla="*/ 5388329 h 5388329"/>
                <a:gd name="connsiteX5" fmla="*/ 0 w 43882001"/>
                <a:gd name="connsiteY5" fmla="*/ 6780 h 5388329"/>
                <a:gd name="connsiteX0" fmla="*/ 0 w 43909597"/>
                <a:gd name="connsiteY0" fmla="*/ 6780 h 5388329"/>
                <a:gd name="connsiteX1" fmla="*/ 43909597 w 43909597"/>
                <a:gd name="connsiteY1" fmla="*/ 0 h 5388329"/>
                <a:gd name="connsiteX2" fmla="*/ 43909594 w 43909597"/>
                <a:gd name="connsiteY2" fmla="*/ 2143554 h 5388329"/>
                <a:gd name="connsiteX3" fmla="*/ 21861695 w 43909597"/>
                <a:gd name="connsiteY3" fmla="*/ 1381537 h 5388329"/>
                <a:gd name="connsiteX4" fmla="*/ 29747 w 43909597"/>
                <a:gd name="connsiteY4" fmla="*/ 5388329 h 5388329"/>
                <a:gd name="connsiteX5" fmla="*/ 0 w 43909597"/>
                <a:gd name="connsiteY5" fmla="*/ 6780 h 5388329"/>
                <a:gd name="connsiteX0" fmla="*/ 16283 w 43879886"/>
                <a:gd name="connsiteY0" fmla="*/ 13560 h 5388329"/>
                <a:gd name="connsiteX1" fmla="*/ 43879886 w 43879886"/>
                <a:gd name="connsiteY1" fmla="*/ 0 h 5388329"/>
                <a:gd name="connsiteX2" fmla="*/ 43879883 w 43879886"/>
                <a:gd name="connsiteY2" fmla="*/ 2143554 h 5388329"/>
                <a:gd name="connsiteX3" fmla="*/ 21831984 w 43879886"/>
                <a:gd name="connsiteY3" fmla="*/ 1381537 h 5388329"/>
                <a:gd name="connsiteX4" fmla="*/ 36 w 43879886"/>
                <a:gd name="connsiteY4" fmla="*/ 5388329 h 5388329"/>
                <a:gd name="connsiteX5" fmla="*/ 16283 w 43879886"/>
                <a:gd name="connsiteY5" fmla="*/ 13560 h 5388329"/>
                <a:gd name="connsiteX0" fmla="*/ 7118 w 43879920"/>
                <a:gd name="connsiteY0" fmla="*/ 6780 h 5388329"/>
                <a:gd name="connsiteX1" fmla="*/ 43879920 w 43879920"/>
                <a:gd name="connsiteY1" fmla="*/ 0 h 5388329"/>
                <a:gd name="connsiteX2" fmla="*/ 43879917 w 43879920"/>
                <a:gd name="connsiteY2" fmla="*/ 2143554 h 5388329"/>
                <a:gd name="connsiteX3" fmla="*/ 21832018 w 43879920"/>
                <a:gd name="connsiteY3" fmla="*/ 1381537 h 5388329"/>
                <a:gd name="connsiteX4" fmla="*/ 70 w 43879920"/>
                <a:gd name="connsiteY4" fmla="*/ 5388329 h 5388329"/>
                <a:gd name="connsiteX5" fmla="*/ 7118 w 43879920"/>
                <a:gd name="connsiteY5" fmla="*/ 6780 h 5388329"/>
                <a:gd name="connsiteX0" fmla="*/ 0 w 43900399"/>
                <a:gd name="connsiteY0" fmla="*/ 0 h 5388329"/>
                <a:gd name="connsiteX1" fmla="*/ 43900399 w 43900399"/>
                <a:gd name="connsiteY1" fmla="*/ 0 h 5388329"/>
                <a:gd name="connsiteX2" fmla="*/ 43900396 w 43900399"/>
                <a:gd name="connsiteY2" fmla="*/ 2143554 h 5388329"/>
                <a:gd name="connsiteX3" fmla="*/ 21852497 w 43900399"/>
                <a:gd name="connsiteY3" fmla="*/ 1381537 h 5388329"/>
                <a:gd name="connsiteX4" fmla="*/ 20549 w 43900399"/>
                <a:gd name="connsiteY4" fmla="*/ 5388329 h 5388329"/>
                <a:gd name="connsiteX5" fmla="*/ 0 w 43900399"/>
                <a:gd name="connsiteY5" fmla="*/ 0 h 5388329"/>
                <a:gd name="connsiteX0" fmla="*/ 0 w 43900396"/>
                <a:gd name="connsiteY0" fmla="*/ 0 h 5388329"/>
                <a:gd name="connsiteX1" fmla="*/ 43854405 w 43900396"/>
                <a:gd name="connsiteY1" fmla="*/ 27119 h 5388329"/>
                <a:gd name="connsiteX2" fmla="*/ 43900396 w 43900396"/>
                <a:gd name="connsiteY2" fmla="*/ 2143554 h 5388329"/>
                <a:gd name="connsiteX3" fmla="*/ 21852497 w 43900396"/>
                <a:gd name="connsiteY3" fmla="*/ 1381537 h 5388329"/>
                <a:gd name="connsiteX4" fmla="*/ 20549 w 43900396"/>
                <a:gd name="connsiteY4" fmla="*/ 5388329 h 5388329"/>
                <a:gd name="connsiteX5" fmla="*/ 0 w 43900396"/>
                <a:gd name="connsiteY5" fmla="*/ 0 h 5388329"/>
                <a:gd name="connsiteX0" fmla="*/ 0 w 43900398"/>
                <a:gd name="connsiteY0" fmla="*/ 0 h 5388329"/>
                <a:gd name="connsiteX1" fmla="*/ 43900398 w 43900398"/>
                <a:gd name="connsiteY1" fmla="*/ 6780 h 5388329"/>
                <a:gd name="connsiteX2" fmla="*/ 43900396 w 43900398"/>
                <a:gd name="connsiteY2" fmla="*/ 2143554 h 5388329"/>
                <a:gd name="connsiteX3" fmla="*/ 21852497 w 43900398"/>
                <a:gd name="connsiteY3" fmla="*/ 1381537 h 5388329"/>
                <a:gd name="connsiteX4" fmla="*/ 20549 w 43900398"/>
                <a:gd name="connsiteY4" fmla="*/ 5388329 h 5388329"/>
                <a:gd name="connsiteX5" fmla="*/ 0 w 43900398"/>
                <a:gd name="connsiteY5" fmla="*/ 0 h 5388329"/>
                <a:gd name="connsiteX0" fmla="*/ 0 w 43909598"/>
                <a:gd name="connsiteY0" fmla="*/ 0 h 5388329"/>
                <a:gd name="connsiteX1" fmla="*/ 43909598 w 43909598"/>
                <a:gd name="connsiteY1" fmla="*/ 6780 h 5388329"/>
                <a:gd name="connsiteX2" fmla="*/ 43900396 w 43909598"/>
                <a:gd name="connsiteY2" fmla="*/ 2143554 h 5388329"/>
                <a:gd name="connsiteX3" fmla="*/ 21852497 w 43909598"/>
                <a:gd name="connsiteY3" fmla="*/ 1381537 h 5388329"/>
                <a:gd name="connsiteX4" fmla="*/ 20549 w 43909598"/>
                <a:gd name="connsiteY4" fmla="*/ 5388329 h 5388329"/>
                <a:gd name="connsiteX5" fmla="*/ 0 w 43909598"/>
                <a:gd name="connsiteY5" fmla="*/ 0 h 5388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909598" h="5388329">
                  <a:moveTo>
                    <a:pt x="0" y="0"/>
                  </a:moveTo>
                  <a:lnTo>
                    <a:pt x="43909598" y="6780"/>
                  </a:lnTo>
                  <a:cubicBezTo>
                    <a:pt x="43909597" y="719038"/>
                    <a:pt x="43900397" y="1431296"/>
                    <a:pt x="43900396" y="2143554"/>
                  </a:cubicBezTo>
                  <a:cubicBezTo>
                    <a:pt x="37284373" y="1358490"/>
                    <a:pt x="29162993" y="845303"/>
                    <a:pt x="21852497" y="1381537"/>
                  </a:cubicBezTo>
                  <a:cubicBezTo>
                    <a:pt x="14542001" y="1917771"/>
                    <a:pt x="6144574" y="2782191"/>
                    <a:pt x="20549" y="5388329"/>
                  </a:cubicBezTo>
                  <a:cubicBezTo>
                    <a:pt x="19609" y="3596409"/>
                    <a:pt x="940" y="1791920"/>
                    <a:pt x="0" y="0"/>
                  </a:cubicBezTo>
                  <a:close/>
                </a:path>
              </a:pathLst>
            </a:custGeom>
            <a:gradFill flip="none" rotWithShape="1">
              <a:gsLst>
                <a:gs pos="0">
                  <a:schemeClr val="tx2"/>
                </a:gs>
                <a:gs pos="100000">
                  <a:schemeClr val="accent1"/>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n>
                  <a:noFill/>
                </a:ln>
                <a:solidFill>
                  <a:schemeClr val="accent1"/>
                </a:solidFill>
              </a:endParaRPr>
            </a:p>
          </p:txBody>
        </p:sp>
      </p:grpSp>
      <p:sp>
        <p:nvSpPr>
          <p:cNvPr id="70" name="Text Box 14"/>
          <p:cNvSpPr txBox="1">
            <a:spLocks noChangeArrowheads="1"/>
          </p:cNvSpPr>
          <p:nvPr userDrawn="1"/>
        </p:nvSpPr>
        <p:spPr bwMode="auto">
          <a:xfrm>
            <a:off x="1003118" y="32156325"/>
            <a:ext cx="3786383" cy="329308"/>
          </a:xfrm>
          <a:prstGeom prst="rect">
            <a:avLst/>
          </a:prstGeom>
          <a:noFill/>
          <a:ln w="9525">
            <a:noFill/>
            <a:miter lim="800000"/>
            <a:headEnd/>
            <a:tailEnd/>
          </a:ln>
          <a:effectLst/>
        </p:spPr>
        <p:txBody>
          <a:bodyPr wrap="square" lIns="78297" tIns="39141" rIns="78297" bIns="39141">
            <a:spAutoFit/>
          </a:bodyPr>
          <a:lstStyle/>
          <a:p>
            <a:pPr eaLnBrk="0" hangingPunct="0">
              <a:lnSpc>
                <a:spcPct val="65000"/>
              </a:lnSpc>
              <a:spcBef>
                <a:spcPct val="50000"/>
              </a:spcBef>
              <a:defRPr/>
            </a:pPr>
            <a:r>
              <a:rPr lang="en-US" sz="600" b="1" dirty="0">
                <a:solidFill>
                  <a:schemeClr val="bg1">
                    <a:lumMod val="75000"/>
                  </a:schemeClr>
                </a:solidFill>
                <a:latin typeface="Arial" charset="0"/>
              </a:rPr>
              <a:t>RESEARCH POSTER PRESENTATION DESIGN © 2019</a:t>
            </a:r>
          </a:p>
          <a:p>
            <a:pPr eaLnBrk="0" hangingPunct="0">
              <a:lnSpc>
                <a:spcPct val="65000"/>
              </a:lnSpc>
              <a:spcBef>
                <a:spcPct val="50000"/>
              </a:spcBef>
              <a:defRPr/>
            </a:pPr>
            <a:r>
              <a:rPr lang="en-US" sz="1050" b="1" dirty="0">
                <a:solidFill>
                  <a:schemeClr val="bg1">
                    <a:lumMod val="75000"/>
                  </a:schemeClr>
                </a:solidFill>
                <a:latin typeface="Arial" charset="0"/>
              </a:rPr>
              <a:t>www.PosterPresentations.com</a:t>
            </a:r>
          </a:p>
        </p:txBody>
      </p:sp>
      <p:grpSp>
        <p:nvGrpSpPr>
          <p:cNvPr id="21" name="Group 20">
            <a:extLst>
              <a:ext uri="{FF2B5EF4-FFF2-40B4-BE49-F238E27FC236}">
                <a16:creationId xmlns:a16="http://schemas.microsoft.com/office/drawing/2014/main" id="{57415EED-75C2-AE43-A5EF-4E2ABB3FB76B}"/>
              </a:ext>
            </a:extLst>
          </p:cNvPr>
          <p:cNvGrpSpPr/>
          <p:nvPr userDrawn="1"/>
        </p:nvGrpSpPr>
        <p:grpSpPr>
          <a:xfrm>
            <a:off x="-43304" y="11286"/>
            <a:ext cx="43905392" cy="4120075"/>
            <a:chOff x="-43304" y="11286"/>
            <a:chExt cx="43905392" cy="4120075"/>
          </a:xfrm>
        </p:grpSpPr>
        <p:sp>
          <p:nvSpPr>
            <p:cNvPr id="22" name="Rectangle 21">
              <a:extLst>
                <a:ext uri="{FF2B5EF4-FFF2-40B4-BE49-F238E27FC236}">
                  <a16:creationId xmlns:a16="http://schemas.microsoft.com/office/drawing/2014/main" id="{406D62EB-FE0C-0140-83E4-ED5A9E10203A}"/>
                </a:ext>
              </a:extLst>
            </p:cNvPr>
            <p:cNvSpPr/>
            <p:nvPr userDrawn="1"/>
          </p:nvSpPr>
          <p:spPr>
            <a:xfrm>
              <a:off x="-1" y="1106328"/>
              <a:ext cx="43854834" cy="3025033"/>
            </a:xfrm>
            <a:prstGeom prst="rect">
              <a:avLst/>
            </a:prstGeom>
            <a:gradFill flip="none" rotWithShape="1">
              <a:gsLst>
                <a:gs pos="0">
                  <a:schemeClr val="accent6"/>
                </a:gs>
                <a:gs pos="100000">
                  <a:schemeClr val="accent1"/>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a:extLst>
                <a:ext uri="{FF2B5EF4-FFF2-40B4-BE49-F238E27FC236}">
                  <a16:creationId xmlns:a16="http://schemas.microsoft.com/office/drawing/2014/main" id="{8F4220B3-A831-9C4F-9226-C23361689523}"/>
                </a:ext>
              </a:extLst>
            </p:cNvPr>
            <p:cNvGrpSpPr/>
            <p:nvPr userDrawn="1"/>
          </p:nvGrpSpPr>
          <p:grpSpPr>
            <a:xfrm>
              <a:off x="-43304" y="11286"/>
              <a:ext cx="43905392" cy="4036528"/>
              <a:chOff x="-14192" y="1382"/>
              <a:chExt cx="27451941" cy="4572641"/>
            </a:xfrm>
          </p:grpSpPr>
          <p:sp>
            <p:nvSpPr>
              <p:cNvPr id="24" name="Rectangle 16">
                <a:extLst>
                  <a:ext uri="{FF2B5EF4-FFF2-40B4-BE49-F238E27FC236}">
                    <a16:creationId xmlns:a16="http://schemas.microsoft.com/office/drawing/2014/main" id="{4376B7FE-11A5-384D-A302-91A839CAE7D7}"/>
                  </a:ext>
                </a:extLst>
              </p:cNvPr>
              <p:cNvSpPr/>
              <p:nvPr userDrawn="1"/>
            </p:nvSpPr>
            <p:spPr>
              <a:xfrm>
                <a:off x="4001" y="707797"/>
                <a:ext cx="27429212" cy="3866226"/>
              </a:xfrm>
              <a:custGeom>
                <a:avLst/>
                <a:gdLst>
                  <a:gd name="connsiteX0" fmla="*/ 0 w 43891200"/>
                  <a:gd name="connsiteY0" fmla="*/ 0 h 7027483"/>
                  <a:gd name="connsiteX1" fmla="*/ 43891200 w 43891200"/>
                  <a:gd name="connsiteY1" fmla="*/ 0 h 7027483"/>
                  <a:gd name="connsiteX2" fmla="*/ 43891200 w 43891200"/>
                  <a:gd name="connsiteY2" fmla="*/ 7027483 h 7027483"/>
                  <a:gd name="connsiteX3" fmla="*/ 0 w 43891200"/>
                  <a:gd name="connsiteY3" fmla="*/ 7027483 h 7027483"/>
                  <a:gd name="connsiteX4" fmla="*/ 0 w 43891200"/>
                  <a:gd name="connsiteY4"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617527 w 43891200"/>
                  <a:gd name="connsiteY3" fmla="*/ 6999261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84664 w 43891200"/>
                  <a:gd name="connsiteY4" fmla="*/ 553167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532864 w 43891200"/>
                  <a:gd name="connsiteY3" fmla="*/ 3330294 h 7027483"/>
                  <a:gd name="connsiteX4" fmla="*/ 84664 w 43891200"/>
                  <a:gd name="connsiteY4" fmla="*/ 553167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589306 w 43891200"/>
                  <a:gd name="connsiteY3" fmla="*/ 3104512 h 7027483"/>
                  <a:gd name="connsiteX4" fmla="*/ 84664 w 43891200"/>
                  <a:gd name="connsiteY4" fmla="*/ 553167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589306 w 43891200"/>
                  <a:gd name="connsiteY3" fmla="*/ 3104512 h 7027483"/>
                  <a:gd name="connsiteX4" fmla="*/ 84664 w 43891200"/>
                  <a:gd name="connsiteY4" fmla="*/ 5531673 h 7027483"/>
                  <a:gd name="connsiteX5" fmla="*/ 0 w 43891200"/>
                  <a:gd name="connsiteY5" fmla="*/ 0 h 7027483"/>
                  <a:gd name="connsiteX0" fmla="*/ 0 w 43891200"/>
                  <a:gd name="connsiteY0" fmla="*/ 0 h 7272584"/>
                  <a:gd name="connsiteX1" fmla="*/ 43891200 w 43891200"/>
                  <a:gd name="connsiteY1" fmla="*/ 0 h 7272584"/>
                  <a:gd name="connsiteX2" fmla="*/ 43891200 w 43891200"/>
                  <a:gd name="connsiteY2" fmla="*/ 7027483 h 7272584"/>
                  <a:gd name="connsiteX3" fmla="*/ 37534349 w 43891200"/>
                  <a:gd name="connsiteY3" fmla="*/ 5432466 h 7272584"/>
                  <a:gd name="connsiteX4" fmla="*/ 21589306 w 43891200"/>
                  <a:gd name="connsiteY4" fmla="*/ 3104512 h 7272584"/>
                  <a:gd name="connsiteX5" fmla="*/ 84664 w 43891200"/>
                  <a:gd name="connsiteY5" fmla="*/ 5531673 h 7272584"/>
                  <a:gd name="connsiteX6" fmla="*/ 0 w 43891200"/>
                  <a:gd name="connsiteY6" fmla="*/ 0 h 7272584"/>
                  <a:gd name="connsiteX0" fmla="*/ 0 w 43891200"/>
                  <a:gd name="connsiteY0" fmla="*/ 0 h 7027483"/>
                  <a:gd name="connsiteX1" fmla="*/ 43891200 w 43891200"/>
                  <a:gd name="connsiteY1" fmla="*/ 0 h 7027483"/>
                  <a:gd name="connsiteX2" fmla="*/ 43891200 w 43891200"/>
                  <a:gd name="connsiteY2" fmla="*/ 7027483 h 7027483"/>
                  <a:gd name="connsiteX3" fmla="*/ 37534349 w 43891200"/>
                  <a:gd name="connsiteY3" fmla="*/ 5432466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423313 w 43891200"/>
                  <a:gd name="connsiteY4" fmla="*/ 3012175 h 7027483"/>
                  <a:gd name="connsiteX5" fmla="*/ 84664 w 43891200"/>
                  <a:gd name="connsiteY5" fmla="*/ 5531673 h 7027483"/>
                  <a:gd name="connsiteX6" fmla="*/ 0 w 43891200"/>
                  <a:gd name="connsiteY6" fmla="*/ 0 h 7027483"/>
                  <a:gd name="connsiteX0" fmla="*/ 0 w 43891200"/>
                  <a:gd name="connsiteY0" fmla="*/ 0 h 6029592"/>
                  <a:gd name="connsiteX1" fmla="*/ 43891200 w 43891200"/>
                  <a:gd name="connsiteY1" fmla="*/ 0 h 6029592"/>
                  <a:gd name="connsiteX2" fmla="*/ 43852760 w 43891200"/>
                  <a:gd name="connsiteY2" fmla="*/ 6029592 h 6029592"/>
                  <a:gd name="connsiteX3" fmla="*/ 37534347 w 43891200"/>
                  <a:gd name="connsiteY3" fmla="*/ 5179307 h 6029592"/>
                  <a:gd name="connsiteX4" fmla="*/ 21423313 w 43891200"/>
                  <a:gd name="connsiteY4" fmla="*/ 3012175 h 6029592"/>
                  <a:gd name="connsiteX5" fmla="*/ 84664 w 43891200"/>
                  <a:gd name="connsiteY5" fmla="*/ 5531673 h 6029592"/>
                  <a:gd name="connsiteX6" fmla="*/ 0 w 43891200"/>
                  <a:gd name="connsiteY6" fmla="*/ 0 h 6029592"/>
                  <a:gd name="connsiteX0" fmla="*/ 0 w 43891200"/>
                  <a:gd name="connsiteY0" fmla="*/ 0 h 6029592"/>
                  <a:gd name="connsiteX1" fmla="*/ 43891200 w 43891200"/>
                  <a:gd name="connsiteY1" fmla="*/ 0 h 6029592"/>
                  <a:gd name="connsiteX2" fmla="*/ 43852760 w 43891200"/>
                  <a:gd name="connsiteY2" fmla="*/ 6029592 h 6029592"/>
                  <a:gd name="connsiteX3" fmla="*/ 36342689 w 43891200"/>
                  <a:gd name="connsiteY3" fmla="*/ 4466527 h 6029592"/>
                  <a:gd name="connsiteX4" fmla="*/ 21423313 w 43891200"/>
                  <a:gd name="connsiteY4" fmla="*/ 3012175 h 6029592"/>
                  <a:gd name="connsiteX5" fmla="*/ 84664 w 43891200"/>
                  <a:gd name="connsiteY5" fmla="*/ 5531673 h 6029592"/>
                  <a:gd name="connsiteX6" fmla="*/ 0 w 43891200"/>
                  <a:gd name="connsiteY6" fmla="*/ 0 h 6029592"/>
                  <a:gd name="connsiteX0" fmla="*/ 0 w 43891200"/>
                  <a:gd name="connsiteY0" fmla="*/ 0 h 6079664"/>
                  <a:gd name="connsiteX1" fmla="*/ 43891200 w 43891200"/>
                  <a:gd name="connsiteY1" fmla="*/ 0 h 6079664"/>
                  <a:gd name="connsiteX2" fmla="*/ 43852760 w 43891200"/>
                  <a:gd name="connsiteY2" fmla="*/ 6029592 h 6079664"/>
                  <a:gd name="connsiteX3" fmla="*/ 21423313 w 43891200"/>
                  <a:gd name="connsiteY3" fmla="*/ 3012175 h 6079664"/>
                  <a:gd name="connsiteX4" fmla="*/ 84664 w 43891200"/>
                  <a:gd name="connsiteY4" fmla="*/ 5531673 h 6079664"/>
                  <a:gd name="connsiteX5" fmla="*/ 0 w 43891200"/>
                  <a:gd name="connsiteY5" fmla="*/ 0 h 6079664"/>
                  <a:gd name="connsiteX0" fmla="*/ 0 w 43891200"/>
                  <a:gd name="connsiteY0" fmla="*/ 0 h 6029592"/>
                  <a:gd name="connsiteX1" fmla="*/ 43891200 w 43891200"/>
                  <a:gd name="connsiteY1" fmla="*/ 0 h 6029592"/>
                  <a:gd name="connsiteX2" fmla="*/ 43852760 w 43891200"/>
                  <a:gd name="connsiteY2" fmla="*/ 6029592 h 6029592"/>
                  <a:gd name="connsiteX3" fmla="*/ 21423313 w 43891200"/>
                  <a:gd name="connsiteY3" fmla="*/ 3012175 h 6029592"/>
                  <a:gd name="connsiteX4" fmla="*/ 84664 w 43891200"/>
                  <a:gd name="connsiteY4" fmla="*/ 5531673 h 6029592"/>
                  <a:gd name="connsiteX5" fmla="*/ 0 w 43891200"/>
                  <a:gd name="connsiteY5" fmla="*/ 0 h 6029592"/>
                  <a:gd name="connsiteX0" fmla="*/ 0 w 43891200"/>
                  <a:gd name="connsiteY0" fmla="*/ 0 h 6029592"/>
                  <a:gd name="connsiteX1" fmla="*/ 43891200 w 43891200"/>
                  <a:gd name="connsiteY1" fmla="*/ 0 h 6029592"/>
                  <a:gd name="connsiteX2" fmla="*/ 43852760 w 43891200"/>
                  <a:gd name="connsiteY2" fmla="*/ 6029592 h 6029592"/>
                  <a:gd name="connsiteX3" fmla="*/ 21423313 w 43891200"/>
                  <a:gd name="connsiteY3" fmla="*/ 3012175 h 6029592"/>
                  <a:gd name="connsiteX4" fmla="*/ 84664 w 43891200"/>
                  <a:gd name="connsiteY4" fmla="*/ 5531673 h 6029592"/>
                  <a:gd name="connsiteX5" fmla="*/ 0 w 43891200"/>
                  <a:gd name="connsiteY5" fmla="*/ 0 h 6029592"/>
                  <a:gd name="connsiteX0" fmla="*/ 0 w 43891200"/>
                  <a:gd name="connsiteY0" fmla="*/ 0 h 5887037"/>
                  <a:gd name="connsiteX1" fmla="*/ 43891200 w 43891200"/>
                  <a:gd name="connsiteY1" fmla="*/ 0 h 5887037"/>
                  <a:gd name="connsiteX2" fmla="*/ 43814321 w 43891200"/>
                  <a:gd name="connsiteY2" fmla="*/ 5887037 h 5887037"/>
                  <a:gd name="connsiteX3" fmla="*/ 21423313 w 43891200"/>
                  <a:gd name="connsiteY3" fmla="*/ 3012175 h 5887037"/>
                  <a:gd name="connsiteX4" fmla="*/ 84664 w 43891200"/>
                  <a:gd name="connsiteY4" fmla="*/ 5531673 h 5887037"/>
                  <a:gd name="connsiteX5" fmla="*/ 0 w 43891200"/>
                  <a:gd name="connsiteY5" fmla="*/ 0 h 5887037"/>
                  <a:gd name="connsiteX0" fmla="*/ 0 w 43891200"/>
                  <a:gd name="connsiteY0" fmla="*/ 0 h 5745966"/>
                  <a:gd name="connsiteX1" fmla="*/ 43891200 w 43891200"/>
                  <a:gd name="connsiteY1" fmla="*/ 0 h 5745966"/>
                  <a:gd name="connsiteX2" fmla="*/ 43814319 w 43891200"/>
                  <a:gd name="connsiteY2" fmla="*/ 5745966 h 5745966"/>
                  <a:gd name="connsiteX3" fmla="*/ 21423313 w 43891200"/>
                  <a:gd name="connsiteY3" fmla="*/ 3012175 h 5745966"/>
                  <a:gd name="connsiteX4" fmla="*/ 84664 w 43891200"/>
                  <a:gd name="connsiteY4" fmla="*/ 5531673 h 5745966"/>
                  <a:gd name="connsiteX5" fmla="*/ 0 w 43891200"/>
                  <a:gd name="connsiteY5" fmla="*/ 0 h 5745966"/>
                  <a:gd name="connsiteX0" fmla="*/ 0 w 43891200"/>
                  <a:gd name="connsiteY0" fmla="*/ 0 h 5774180"/>
                  <a:gd name="connsiteX1" fmla="*/ 43891200 w 43891200"/>
                  <a:gd name="connsiteY1" fmla="*/ 0 h 5774180"/>
                  <a:gd name="connsiteX2" fmla="*/ 43814319 w 43891200"/>
                  <a:gd name="connsiteY2" fmla="*/ 5774180 h 5774180"/>
                  <a:gd name="connsiteX3" fmla="*/ 21423313 w 43891200"/>
                  <a:gd name="connsiteY3" fmla="*/ 3012175 h 5774180"/>
                  <a:gd name="connsiteX4" fmla="*/ 84664 w 43891200"/>
                  <a:gd name="connsiteY4" fmla="*/ 5531673 h 5774180"/>
                  <a:gd name="connsiteX5" fmla="*/ 0 w 43891200"/>
                  <a:gd name="connsiteY5" fmla="*/ 0 h 5774180"/>
                  <a:gd name="connsiteX0" fmla="*/ 6633 w 43897833"/>
                  <a:gd name="connsiteY0" fmla="*/ 0 h 5774180"/>
                  <a:gd name="connsiteX1" fmla="*/ 43897833 w 43897833"/>
                  <a:gd name="connsiteY1" fmla="*/ 0 h 5774180"/>
                  <a:gd name="connsiteX2" fmla="*/ 43820952 w 43897833"/>
                  <a:gd name="connsiteY2" fmla="*/ 5774180 h 5774180"/>
                  <a:gd name="connsiteX3" fmla="*/ 21429946 w 43897833"/>
                  <a:gd name="connsiteY3" fmla="*/ 3012175 h 5774180"/>
                  <a:gd name="connsiteX4" fmla="*/ 0 w 43897833"/>
                  <a:gd name="connsiteY4" fmla="*/ 5757386 h 5774180"/>
                  <a:gd name="connsiteX5" fmla="*/ 6633 w 43897833"/>
                  <a:gd name="connsiteY5" fmla="*/ 0 h 5774180"/>
                  <a:gd name="connsiteX0" fmla="*/ 6633 w 43897833"/>
                  <a:gd name="connsiteY0" fmla="*/ 0 h 5785600"/>
                  <a:gd name="connsiteX1" fmla="*/ 43897833 w 43897833"/>
                  <a:gd name="connsiteY1" fmla="*/ 0 h 5785600"/>
                  <a:gd name="connsiteX2" fmla="*/ 43820952 w 43897833"/>
                  <a:gd name="connsiteY2" fmla="*/ 5774180 h 5785600"/>
                  <a:gd name="connsiteX3" fmla="*/ 21429946 w 43897833"/>
                  <a:gd name="connsiteY3" fmla="*/ 3012175 h 5785600"/>
                  <a:gd name="connsiteX4" fmla="*/ 0 w 43897833"/>
                  <a:gd name="connsiteY4" fmla="*/ 5785600 h 5785600"/>
                  <a:gd name="connsiteX5" fmla="*/ 6633 w 43897833"/>
                  <a:gd name="connsiteY5" fmla="*/ 0 h 5785600"/>
                  <a:gd name="connsiteX0" fmla="*/ 6633 w 43897833"/>
                  <a:gd name="connsiteY0" fmla="*/ 0 h 5785600"/>
                  <a:gd name="connsiteX1" fmla="*/ 43897833 w 43897833"/>
                  <a:gd name="connsiteY1" fmla="*/ 0 h 5785600"/>
                  <a:gd name="connsiteX2" fmla="*/ 43829914 w 43897833"/>
                  <a:gd name="connsiteY2" fmla="*/ 5757562 h 5785600"/>
                  <a:gd name="connsiteX3" fmla="*/ 21429946 w 43897833"/>
                  <a:gd name="connsiteY3" fmla="*/ 3012175 h 5785600"/>
                  <a:gd name="connsiteX4" fmla="*/ 0 w 43897833"/>
                  <a:gd name="connsiteY4" fmla="*/ 5785600 h 5785600"/>
                  <a:gd name="connsiteX5" fmla="*/ 6633 w 43897833"/>
                  <a:gd name="connsiteY5" fmla="*/ 0 h 5785600"/>
                  <a:gd name="connsiteX0" fmla="*/ 6633 w 43884390"/>
                  <a:gd name="connsiteY0" fmla="*/ 4153 h 5789753"/>
                  <a:gd name="connsiteX1" fmla="*/ 43884390 w 43884390"/>
                  <a:gd name="connsiteY1" fmla="*/ 0 h 5789753"/>
                  <a:gd name="connsiteX2" fmla="*/ 43829914 w 43884390"/>
                  <a:gd name="connsiteY2" fmla="*/ 5761715 h 5789753"/>
                  <a:gd name="connsiteX3" fmla="*/ 21429946 w 43884390"/>
                  <a:gd name="connsiteY3" fmla="*/ 3016328 h 5789753"/>
                  <a:gd name="connsiteX4" fmla="*/ 0 w 43884390"/>
                  <a:gd name="connsiteY4" fmla="*/ 5789753 h 5789753"/>
                  <a:gd name="connsiteX5" fmla="*/ 6633 w 43884390"/>
                  <a:gd name="connsiteY5" fmla="*/ 4153 h 5789753"/>
                  <a:gd name="connsiteX0" fmla="*/ 6633 w 43884392"/>
                  <a:gd name="connsiteY0" fmla="*/ 0 h 5785600"/>
                  <a:gd name="connsiteX1" fmla="*/ 43884392 w 43884392"/>
                  <a:gd name="connsiteY1" fmla="*/ 1 h 5785600"/>
                  <a:gd name="connsiteX2" fmla="*/ 43829914 w 43884392"/>
                  <a:gd name="connsiteY2" fmla="*/ 5757562 h 5785600"/>
                  <a:gd name="connsiteX3" fmla="*/ 21429946 w 43884392"/>
                  <a:gd name="connsiteY3" fmla="*/ 3012175 h 5785600"/>
                  <a:gd name="connsiteX4" fmla="*/ 0 w 43884392"/>
                  <a:gd name="connsiteY4" fmla="*/ 5785600 h 5785600"/>
                  <a:gd name="connsiteX5" fmla="*/ 6633 w 43884392"/>
                  <a:gd name="connsiteY5" fmla="*/ 0 h 5785600"/>
                  <a:gd name="connsiteX0" fmla="*/ 6633 w 43876785"/>
                  <a:gd name="connsiteY0" fmla="*/ 7053 h 5792653"/>
                  <a:gd name="connsiteX1" fmla="*/ 43876785 w 43876785"/>
                  <a:gd name="connsiteY1" fmla="*/ 0 h 5792653"/>
                  <a:gd name="connsiteX2" fmla="*/ 43829914 w 43876785"/>
                  <a:gd name="connsiteY2" fmla="*/ 5764615 h 5792653"/>
                  <a:gd name="connsiteX3" fmla="*/ 21429946 w 43876785"/>
                  <a:gd name="connsiteY3" fmla="*/ 3019228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429946 w 43876785"/>
                  <a:gd name="connsiteY3" fmla="*/ 3019228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852793 w 43876785"/>
                  <a:gd name="connsiteY3" fmla="*/ 301922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852793 w 43876785"/>
                  <a:gd name="connsiteY3" fmla="*/ 301922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64377 w 43876785"/>
                  <a:gd name="connsiteY3" fmla="*/ 300041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44088 w 43876785"/>
                  <a:gd name="connsiteY3" fmla="*/ 300041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801199"/>
                  <a:gd name="connsiteX1" fmla="*/ 43876785 w 43876785"/>
                  <a:gd name="connsiteY1" fmla="*/ 0 h 5801199"/>
                  <a:gd name="connsiteX2" fmla="*/ 43831664 w 43876785"/>
                  <a:gd name="connsiteY2" fmla="*/ 5801199 h 5801199"/>
                  <a:gd name="connsiteX3" fmla="*/ 21923799 w 43876785"/>
                  <a:gd name="connsiteY3" fmla="*/ 3009824 h 5801199"/>
                  <a:gd name="connsiteX4" fmla="*/ 0 w 43876785"/>
                  <a:gd name="connsiteY4" fmla="*/ 5792653 h 5801199"/>
                  <a:gd name="connsiteX5" fmla="*/ 6633 w 43876785"/>
                  <a:gd name="connsiteY5" fmla="*/ 7053 h 5801199"/>
                  <a:gd name="connsiteX0" fmla="*/ 6633 w 43876785"/>
                  <a:gd name="connsiteY0" fmla="*/ 7053 h 5811651"/>
                  <a:gd name="connsiteX1" fmla="*/ 43876785 w 43876785"/>
                  <a:gd name="connsiteY1" fmla="*/ 0 h 5811651"/>
                  <a:gd name="connsiteX2" fmla="*/ 43826110 w 43876785"/>
                  <a:gd name="connsiteY2" fmla="*/ 5811651 h 5811651"/>
                  <a:gd name="connsiteX3" fmla="*/ 21923799 w 43876785"/>
                  <a:gd name="connsiteY3" fmla="*/ 3009824 h 5811651"/>
                  <a:gd name="connsiteX4" fmla="*/ 0 w 43876785"/>
                  <a:gd name="connsiteY4" fmla="*/ 5792653 h 5811651"/>
                  <a:gd name="connsiteX5" fmla="*/ 6633 w 43876785"/>
                  <a:gd name="connsiteY5" fmla="*/ 7053 h 5811651"/>
                  <a:gd name="connsiteX0" fmla="*/ -1 w 43870151"/>
                  <a:gd name="connsiteY0" fmla="*/ 7053 h 5818785"/>
                  <a:gd name="connsiteX1" fmla="*/ 43870151 w 43870151"/>
                  <a:gd name="connsiteY1" fmla="*/ 0 h 5818785"/>
                  <a:gd name="connsiteX2" fmla="*/ 43819476 w 43870151"/>
                  <a:gd name="connsiteY2" fmla="*/ 5811651 h 5818785"/>
                  <a:gd name="connsiteX3" fmla="*/ 21917165 w 43870151"/>
                  <a:gd name="connsiteY3" fmla="*/ 3009824 h 5818785"/>
                  <a:gd name="connsiteX4" fmla="*/ 4477 w 43870151"/>
                  <a:gd name="connsiteY4" fmla="*/ 5818785 h 5818785"/>
                  <a:gd name="connsiteX5" fmla="*/ -1 w 43870151"/>
                  <a:gd name="connsiteY5" fmla="*/ 7053 h 5818785"/>
                  <a:gd name="connsiteX0" fmla="*/ 239 w 43870391"/>
                  <a:gd name="connsiteY0" fmla="*/ 7053 h 5814778"/>
                  <a:gd name="connsiteX1" fmla="*/ 43870391 w 43870391"/>
                  <a:gd name="connsiteY1" fmla="*/ 0 h 5814778"/>
                  <a:gd name="connsiteX2" fmla="*/ 43819716 w 43870391"/>
                  <a:gd name="connsiteY2" fmla="*/ 5811651 h 5814778"/>
                  <a:gd name="connsiteX3" fmla="*/ 21917405 w 43870391"/>
                  <a:gd name="connsiteY3" fmla="*/ 3009824 h 5814778"/>
                  <a:gd name="connsiteX4" fmla="*/ 457 w 43870391"/>
                  <a:gd name="connsiteY4" fmla="*/ 5814778 h 5814778"/>
                  <a:gd name="connsiteX5" fmla="*/ 239 w 43870391"/>
                  <a:gd name="connsiteY5" fmla="*/ 7053 h 5814778"/>
                  <a:gd name="connsiteX0" fmla="*/ 239 w 43870391"/>
                  <a:gd name="connsiteY0" fmla="*/ 7053 h 5811651"/>
                  <a:gd name="connsiteX1" fmla="*/ 43870391 w 43870391"/>
                  <a:gd name="connsiteY1" fmla="*/ 0 h 5811651"/>
                  <a:gd name="connsiteX2" fmla="*/ 43819716 w 43870391"/>
                  <a:gd name="connsiteY2" fmla="*/ 5811651 h 5811651"/>
                  <a:gd name="connsiteX3" fmla="*/ 21917405 w 43870391"/>
                  <a:gd name="connsiteY3" fmla="*/ 3009824 h 5811651"/>
                  <a:gd name="connsiteX4" fmla="*/ 457 w 43870391"/>
                  <a:gd name="connsiteY4" fmla="*/ 5806763 h 5811651"/>
                  <a:gd name="connsiteX5" fmla="*/ 239 w 43870391"/>
                  <a:gd name="connsiteY5" fmla="*/ 7053 h 5811651"/>
                  <a:gd name="connsiteX0" fmla="*/ 239 w 43870391"/>
                  <a:gd name="connsiteY0" fmla="*/ 7053 h 5811651"/>
                  <a:gd name="connsiteX1" fmla="*/ 43870391 w 43870391"/>
                  <a:gd name="connsiteY1" fmla="*/ 0 h 5811651"/>
                  <a:gd name="connsiteX2" fmla="*/ 43819716 w 43870391"/>
                  <a:gd name="connsiteY2" fmla="*/ 5811651 h 5811651"/>
                  <a:gd name="connsiteX3" fmla="*/ 21917405 w 43870391"/>
                  <a:gd name="connsiteY3" fmla="*/ 3009824 h 5811651"/>
                  <a:gd name="connsiteX4" fmla="*/ 457 w 43870391"/>
                  <a:gd name="connsiteY4" fmla="*/ 5798748 h 5811651"/>
                  <a:gd name="connsiteX5" fmla="*/ 239 w 43870391"/>
                  <a:gd name="connsiteY5" fmla="*/ 7053 h 5811651"/>
                  <a:gd name="connsiteX0" fmla="*/ 239 w 43870391"/>
                  <a:gd name="connsiteY0" fmla="*/ 7053 h 5811651"/>
                  <a:gd name="connsiteX1" fmla="*/ 43870391 w 43870391"/>
                  <a:gd name="connsiteY1" fmla="*/ 0 h 5811651"/>
                  <a:gd name="connsiteX2" fmla="*/ 43819716 w 43870391"/>
                  <a:gd name="connsiteY2" fmla="*/ 5811651 h 5811651"/>
                  <a:gd name="connsiteX3" fmla="*/ 21917405 w 43870391"/>
                  <a:gd name="connsiteY3" fmla="*/ 3009824 h 5811651"/>
                  <a:gd name="connsiteX4" fmla="*/ 457 w 43870391"/>
                  <a:gd name="connsiteY4" fmla="*/ 5798748 h 5811651"/>
                  <a:gd name="connsiteX5" fmla="*/ 239 w 43870391"/>
                  <a:gd name="connsiteY5" fmla="*/ 7053 h 5811651"/>
                  <a:gd name="connsiteX0" fmla="*/ 239 w 43842825"/>
                  <a:gd name="connsiteY0" fmla="*/ 7053 h 5811651"/>
                  <a:gd name="connsiteX1" fmla="*/ 43842825 w 43842825"/>
                  <a:gd name="connsiteY1" fmla="*/ 0 h 5811651"/>
                  <a:gd name="connsiteX2" fmla="*/ 43819716 w 43842825"/>
                  <a:gd name="connsiteY2" fmla="*/ 5811651 h 5811651"/>
                  <a:gd name="connsiteX3" fmla="*/ 21917405 w 43842825"/>
                  <a:gd name="connsiteY3" fmla="*/ 3009824 h 5811651"/>
                  <a:gd name="connsiteX4" fmla="*/ 457 w 43842825"/>
                  <a:gd name="connsiteY4" fmla="*/ 5798748 h 5811651"/>
                  <a:gd name="connsiteX5" fmla="*/ 239 w 43842825"/>
                  <a:gd name="connsiteY5" fmla="*/ 7053 h 5811651"/>
                  <a:gd name="connsiteX0" fmla="*/ 239 w 43824446"/>
                  <a:gd name="connsiteY0" fmla="*/ 7053 h 5811651"/>
                  <a:gd name="connsiteX1" fmla="*/ 43824446 w 43824446"/>
                  <a:gd name="connsiteY1" fmla="*/ 0 h 5811651"/>
                  <a:gd name="connsiteX2" fmla="*/ 43819716 w 43824446"/>
                  <a:gd name="connsiteY2" fmla="*/ 5811651 h 5811651"/>
                  <a:gd name="connsiteX3" fmla="*/ 21917405 w 43824446"/>
                  <a:gd name="connsiteY3" fmla="*/ 3009824 h 5811651"/>
                  <a:gd name="connsiteX4" fmla="*/ 457 w 43824446"/>
                  <a:gd name="connsiteY4" fmla="*/ 5798748 h 5811651"/>
                  <a:gd name="connsiteX5" fmla="*/ 239 w 43824446"/>
                  <a:gd name="connsiteY5" fmla="*/ 7053 h 5811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824446" h="5811651">
                    <a:moveTo>
                      <a:pt x="239" y="7053"/>
                    </a:moveTo>
                    <a:lnTo>
                      <a:pt x="43824446" y="0"/>
                    </a:lnTo>
                    <a:cubicBezTo>
                      <a:pt x="43822869" y="1937217"/>
                      <a:pt x="43821293" y="3874434"/>
                      <a:pt x="43819716" y="5811651"/>
                    </a:cubicBezTo>
                    <a:cubicBezTo>
                      <a:pt x="38268362" y="4032785"/>
                      <a:pt x="30438085" y="2966157"/>
                      <a:pt x="21917405" y="3009824"/>
                    </a:cubicBezTo>
                    <a:cubicBezTo>
                      <a:pt x="14614291" y="3047251"/>
                      <a:pt x="6453731" y="3277510"/>
                      <a:pt x="457" y="5798748"/>
                    </a:cubicBezTo>
                    <a:cubicBezTo>
                      <a:pt x="-1036" y="3861504"/>
                      <a:pt x="1732" y="1944297"/>
                      <a:pt x="239" y="7053"/>
                    </a:cubicBezTo>
                    <a:close/>
                  </a:path>
                </a:pathLst>
              </a:custGeom>
              <a:gradFill flip="none" rotWithShape="1">
                <a:gsLst>
                  <a:gs pos="0">
                    <a:schemeClr val="accent6"/>
                  </a:gs>
                  <a:gs pos="100000">
                    <a:schemeClr val="accent4"/>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16">
                <a:extLst>
                  <a:ext uri="{FF2B5EF4-FFF2-40B4-BE49-F238E27FC236}">
                    <a16:creationId xmlns:a16="http://schemas.microsoft.com/office/drawing/2014/main" id="{730BC0D8-BF0E-1E48-A5BA-DBE5EFF446CB}"/>
                  </a:ext>
                </a:extLst>
              </p:cNvPr>
              <p:cNvSpPr/>
              <p:nvPr userDrawn="1"/>
            </p:nvSpPr>
            <p:spPr>
              <a:xfrm>
                <a:off x="-4323" y="5744"/>
                <a:ext cx="27440229" cy="4555641"/>
              </a:xfrm>
              <a:custGeom>
                <a:avLst/>
                <a:gdLst>
                  <a:gd name="connsiteX0" fmla="*/ 0 w 43891200"/>
                  <a:gd name="connsiteY0" fmla="*/ 0 h 7027483"/>
                  <a:gd name="connsiteX1" fmla="*/ 43891200 w 43891200"/>
                  <a:gd name="connsiteY1" fmla="*/ 0 h 7027483"/>
                  <a:gd name="connsiteX2" fmla="*/ 43891200 w 43891200"/>
                  <a:gd name="connsiteY2" fmla="*/ 7027483 h 7027483"/>
                  <a:gd name="connsiteX3" fmla="*/ 0 w 43891200"/>
                  <a:gd name="connsiteY3" fmla="*/ 7027483 h 7027483"/>
                  <a:gd name="connsiteX4" fmla="*/ 0 w 43891200"/>
                  <a:gd name="connsiteY4"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617527 w 43891200"/>
                  <a:gd name="connsiteY3" fmla="*/ 6999261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968081"/>
                  <a:gd name="connsiteY0" fmla="*/ 0 h 6688809"/>
                  <a:gd name="connsiteX1" fmla="*/ 43891200 w 43968081"/>
                  <a:gd name="connsiteY1" fmla="*/ 0 h 6688809"/>
                  <a:gd name="connsiteX2" fmla="*/ 43968081 w 43968081"/>
                  <a:gd name="connsiteY2" fmla="*/ 6358199 h 6688809"/>
                  <a:gd name="connsiteX3" fmla="*/ 21448200 w 43968081"/>
                  <a:gd name="connsiteY3" fmla="*/ 3838305 h 6688809"/>
                  <a:gd name="connsiteX4" fmla="*/ 28221 w 43968081"/>
                  <a:gd name="connsiteY4" fmla="*/ 6688809 h 6688809"/>
                  <a:gd name="connsiteX5" fmla="*/ 0 w 43968081"/>
                  <a:gd name="connsiteY5" fmla="*/ 0 h 6688809"/>
                  <a:gd name="connsiteX0" fmla="*/ 0 w 43891200"/>
                  <a:gd name="connsiteY0" fmla="*/ 0 h 6688809"/>
                  <a:gd name="connsiteX1" fmla="*/ 43891200 w 43891200"/>
                  <a:gd name="connsiteY1" fmla="*/ 0 h 6688809"/>
                  <a:gd name="connsiteX2" fmla="*/ 43793664 w 43891200"/>
                  <a:gd name="connsiteY2" fmla="*/ 6218350 h 6688809"/>
                  <a:gd name="connsiteX3" fmla="*/ 21448200 w 43891200"/>
                  <a:gd name="connsiteY3" fmla="*/ 3838305 h 6688809"/>
                  <a:gd name="connsiteX4" fmla="*/ 28221 w 43891200"/>
                  <a:gd name="connsiteY4" fmla="*/ 6688809 h 6688809"/>
                  <a:gd name="connsiteX5" fmla="*/ 0 w 43891200"/>
                  <a:gd name="connsiteY5" fmla="*/ 0 h 6688809"/>
                  <a:gd name="connsiteX0" fmla="*/ 0 w 43891200"/>
                  <a:gd name="connsiteY0" fmla="*/ 0 h 6688809"/>
                  <a:gd name="connsiteX1" fmla="*/ 43891200 w 43891200"/>
                  <a:gd name="connsiteY1" fmla="*/ 0 h 6688809"/>
                  <a:gd name="connsiteX2" fmla="*/ 43823938 w 43891200"/>
                  <a:gd name="connsiteY2" fmla="*/ 6183672 h 6688809"/>
                  <a:gd name="connsiteX3" fmla="*/ 21448200 w 43891200"/>
                  <a:gd name="connsiteY3" fmla="*/ 3838305 h 6688809"/>
                  <a:gd name="connsiteX4" fmla="*/ 28221 w 43891200"/>
                  <a:gd name="connsiteY4" fmla="*/ 6688809 h 6688809"/>
                  <a:gd name="connsiteX5" fmla="*/ 0 w 43891200"/>
                  <a:gd name="connsiteY5" fmla="*/ 0 h 6688809"/>
                  <a:gd name="connsiteX0" fmla="*/ 0 w 43823938"/>
                  <a:gd name="connsiteY0" fmla="*/ 0 h 6688809"/>
                  <a:gd name="connsiteX1" fmla="*/ 43800376 w 43823938"/>
                  <a:gd name="connsiteY1" fmla="*/ 0 h 6688809"/>
                  <a:gd name="connsiteX2" fmla="*/ 43823938 w 43823938"/>
                  <a:gd name="connsiteY2" fmla="*/ 6183672 h 6688809"/>
                  <a:gd name="connsiteX3" fmla="*/ 21448200 w 43823938"/>
                  <a:gd name="connsiteY3" fmla="*/ 3838305 h 6688809"/>
                  <a:gd name="connsiteX4" fmla="*/ 28221 w 43823938"/>
                  <a:gd name="connsiteY4" fmla="*/ 6688809 h 6688809"/>
                  <a:gd name="connsiteX5" fmla="*/ 0 w 43823938"/>
                  <a:gd name="connsiteY5" fmla="*/ 0 h 6688809"/>
                  <a:gd name="connsiteX0" fmla="*/ 0 w 43883631"/>
                  <a:gd name="connsiteY0" fmla="*/ 0 h 6688809"/>
                  <a:gd name="connsiteX1" fmla="*/ 43883631 w 43883631"/>
                  <a:gd name="connsiteY1" fmla="*/ 41614 h 6688809"/>
                  <a:gd name="connsiteX2" fmla="*/ 43823938 w 43883631"/>
                  <a:gd name="connsiteY2" fmla="*/ 6183672 h 6688809"/>
                  <a:gd name="connsiteX3" fmla="*/ 21448200 w 43883631"/>
                  <a:gd name="connsiteY3" fmla="*/ 3838305 h 6688809"/>
                  <a:gd name="connsiteX4" fmla="*/ 28221 w 43883631"/>
                  <a:gd name="connsiteY4" fmla="*/ 6688809 h 6688809"/>
                  <a:gd name="connsiteX5" fmla="*/ 0 w 43883631"/>
                  <a:gd name="connsiteY5" fmla="*/ 0 h 6688809"/>
                  <a:gd name="connsiteX0" fmla="*/ 0 w 43876062"/>
                  <a:gd name="connsiteY0" fmla="*/ 0 h 6688809"/>
                  <a:gd name="connsiteX1" fmla="*/ 43876062 w 43876062"/>
                  <a:gd name="connsiteY1" fmla="*/ 6936 h 6688809"/>
                  <a:gd name="connsiteX2" fmla="*/ 43823938 w 43876062"/>
                  <a:gd name="connsiteY2" fmla="*/ 6183672 h 6688809"/>
                  <a:gd name="connsiteX3" fmla="*/ 21448200 w 43876062"/>
                  <a:gd name="connsiteY3" fmla="*/ 3838305 h 6688809"/>
                  <a:gd name="connsiteX4" fmla="*/ 28221 w 43876062"/>
                  <a:gd name="connsiteY4" fmla="*/ 6688809 h 6688809"/>
                  <a:gd name="connsiteX5" fmla="*/ 0 w 43876062"/>
                  <a:gd name="connsiteY5" fmla="*/ 0 h 6688809"/>
                  <a:gd name="connsiteX0" fmla="*/ 0 w 43883634"/>
                  <a:gd name="connsiteY0" fmla="*/ 6936 h 6695745"/>
                  <a:gd name="connsiteX1" fmla="*/ 43883634 w 43883634"/>
                  <a:gd name="connsiteY1" fmla="*/ 0 h 6695745"/>
                  <a:gd name="connsiteX2" fmla="*/ 43823938 w 43883634"/>
                  <a:gd name="connsiteY2" fmla="*/ 6190608 h 6695745"/>
                  <a:gd name="connsiteX3" fmla="*/ 21448200 w 43883634"/>
                  <a:gd name="connsiteY3" fmla="*/ 3845241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448200 w 43883634"/>
                  <a:gd name="connsiteY3" fmla="*/ 3845241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86368 w 43883634"/>
                  <a:gd name="connsiteY3" fmla="*/ 3845241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871047 w 43883634"/>
                  <a:gd name="connsiteY3" fmla="*/ 3810016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82633 w 43883634"/>
                  <a:gd name="connsiteY3" fmla="*/ 3782129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1837"/>
                  <a:gd name="connsiteX1" fmla="*/ 43883634 w 43883634"/>
                  <a:gd name="connsiteY1" fmla="*/ 0 h 6691837"/>
                  <a:gd name="connsiteX2" fmla="*/ 43827740 w 43883634"/>
                  <a:gd name="connsiteY2" fmla="*/ 6180150 h 6691837"/>
                  <a:gd name="connsiteX3" fmla="*/ 21911623 w 43883634"/>
                  <a:gd name="connsiteY3" fmla="*/ 3791425 h 6691837"/>
                  <a:gd name="connsiteX4" fmla="*/ 66513 w 43883634"/>
                  <a:gd name="connsiteY4" fmla="*/ 6691837 h 6691837"/>
                  <a:gd name="connsiteX5" fmla="*/ 0 w 43883634"/>
                  <a:gd name="connsiteY5" fmla="*/ 6936 h 6691837"/>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23933 w 43834140"/>
                  <a:gd name="connsiteY0" fmla="*/ 15369 h 6695746"/>
                  <a:gd name="connsiteX1" fmla="*/ 43834140 w 43834140"/>
                  <a:gd name="connsiteY1" fmla="*/ 0 h 6695746"/>
                  <a:gd name="connsiteX2" fmla="*/ 43778245 w 43834140"/>
                  <a:gd name="connsiteY2" fmla="*/ 5777889 h 6695746"/>
                  <a:gd name="connsiteX3" fmla="*/ 21862129 w 43834140"/>
                  <a:gd name="connsiteY3" fmla="*/ 3791425 h 6695746"/>
                  <a:gd name="connsiteX4" fmla="*/ 0 w 43834140"/>
                  <a:gd name="connsiteY4" fmla="*/ 6695746 h 6695746"/>
                  <a:gd name="connsiteX5" fmla="*/ 23933 w 43834140"/>
                  <a:gd name="connsiteY5" fmla="*/ 15369 h 6695746"/>
                  <a:gd name="connsiteX0" fmla="*/ 1414 w 43848334"/>
                  <a:gd name="connsiteY0" fmla="*/ 15369 h 6695746"/>
                  <a:gd name="connsiteX1" fmla="*/ 43848334 w 43848334"/>
                  <a:gd name="connsiteY1" fmla="*/ 0 h 6695746"/>
                  <a:gd name="connsiteX2" fmla="*/ 43792439 w 43848334"/>
                  <a:gd name="connsiteY2" fmla="*/ 5777889 h 6695746"/>
                  <a:gd name="connsiteX3" fmla="*/ 21876323 w 43848334"/>
                  <a:gd name="connsiteY3" fmla="*/ 3791425 h 6695746"/>
                  <a:gd name="connsiteX4" fmla="*/ 14194 w 43848334"/>
                  <a:gd name="connsiteY4" fmla="*/ 6695746 h 6695746"/>
                  <a:gd name="connsiteX5" fmla="*/ 1414 w 43848334"/>
                  <a:gd name="connsiteY5" fmla="*/ 15369 h 6695746"/>
                  <a:gd name="connsiteX0" fmla="*/ 1414 w 43792439"/>
                  <a:gd name="connsiteY0" fmla="*/ 6936 h 6687313"/>
                  <a:gd name="connsiteX1" fmla="*/ 43729019 w 43792439"/>
                  <a:gd name="connsiteY1" fmla="*/ 0 h 6687313"/>
                  <a:gd name="connsiteX2" fmla="*/ 43792439 w 43792439"/>
                  <a:gd name="connsiteY2" fmla="*/ 5769456 h 6687313"/>
                  <a:gd name="connsiteX3" fmla="*/ 21876323 w 43792439"/>
                  <a:gd name="connsiteY3" fmla="*/ 3782992 h 6687313"/>
                  <a:gd name="connsiteX4" fmla="*/ 14194 w 43792439"/>
                  <a:gd name="connsiteY4" fmla="*/ 6687313 h 6687313"/>
                  <a:gd name="connsiteX5" fmla="*/ 1414 w 43792439"/>
                  <a:gd name="connsiteY5" fmla="*/ 6936 h 6687313"/>
                  <a:gd name="connsiteX0" fmla="*/ 1414 w 43792439"/>
                  <a:gd name="connsiteY0" fmla="*/ 0 h 6680377"/>
                  <a:gd name="connsiteX1" fmla="*/ 43600524 w 43792439"/>
                  <a:gd name="connsiteY1" fmla="*/ 77395 h 6680377"/>
                  <a:gd name="connsiteX2" fmla="*/ 43792439 w 43792439"/>
                  <a:gd name="connsiteY2" fmla="*/ 5762520 h 6680377"/>
                  <a:gd name="connsiteX3" fmla="*/ 21876323 w 43792439"/>
                  <a:gd name="connsiteY3" fmla="*/ 3776056 h 6680377"/>
                  <a:gd name="connsiteX4" fmla="*/ 14194 w 43792439"/>
                  <a:gd name="connsiteY4" fmla="*/ 6680377 h 6680377"/>
                  <a:gd name="connsiteX5" fmla="*/ 1414 w 43792439"/>
                  <a:gd name="connsiteY5" fmla="*/ 0 h 6680377"/>
                  <a:gd name="connsiteX0" fmla="*/ 1414 w 43792439"/>
                  <a:gd name="connsiteY0" fmla="*/ 0 h 6680377"/>
                  <a:gd name="connsiteX1" fmla="*/ 43683128 w 43792439"/>
                  <a:gd name="connsiteY1" fmla="*/ 119561 h 6680377"/>
                  <a:gd name="connsiteX2" fmla="*/ 43792439 w 43792439"/>
                  <a:gd name="connsiteY2" fmla="*/ 5762520 h 6680377"/>
                  <a:gd name="connsiteX3" fmla="*/ 21876323 w 43792439"/>
                  <a:gd name="connsiteY3" fmla="*/ 3776056 h 6680377"/>
                  <a:gd name="connsiteX4" fmla="*/ 14194 w 43792439"/>
                  <a:gd name="connsiteY4" fmla="*/ 6680377 h 6680377"/>
                  <a:gd name="connsiteX5" fmla="*/ 1414 w 43792439"/>
                  <a:gd name="connsiteY5" fmla="*/ 0 h 6680377"/>
                  <a:gd name="connsiteX0" fmla="*/ 1414 w 43793267"/>
                  <a:gd name="connsiteY0" fmla="*/ 0 h 6680377"/>
                  <a:gd name="connsiteX1" fmla="*/ 43793267 w 43793267"/>
                  <a:gd name="connsiteY1" fmla="*/ 1497 h 6680377"/>
                  <a:gd name="connsiteX2" fmla="*/ 43792439 w 43793267"/>
                  <a:gd name="connsiteY2" fmla="*/ 5762520 h 6680377"/>
                  <a:gd name="connsiteX3" fmla="*/ 21876323 w 43793267"/>
                  <a:gd name="connsiteY3" fmla="*/ 3776056 h 6680377"/>
                  <a:gd name="connsiteX4" fmla="*/ 14194 w 43793267"/>
                  <a:gd name="connsiteY4" fmla="*/ 6680377 h 6680377"/>
                  <a:gd name="connsiteX5" fmla="*/ 1414 w 43793267"/>
                  <a:gd name="connsiteY5" fmla="*/ 0 h 6680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793267" h="6680377">
                    <a:moveTo>
                      <a:pt x="1414" y="0"/>
                    </a:moveTo>
                    <a:lnTo>
                      <a:pt x="43793267" y="1497"/>
                    </a:lnTo>
                    <a:cubicBezTo>
                      <a:pt x="43793267" y="2343991"/>
                      <a:pt x="43792439" y="3420026"/>
                      <a:pt x="43792439" y="5762520"/>
                    </a:cubicBezTo>
                    <a:cubicBezTo>
                      <a:pt x="38990659" y="4549272"/>
                      <a:pt x="29172697" y="3623080"/>
                      <a:pt x="21876323" y="3776056"/>
                    </a:cubicBezTo>
                    <a:cubicBezTo>
                      <a:pt x="14579949" y="3929032"/>
                      <a:pt x="6467468" y="4159139"/>
                      <a:pt x="14194" y="6680377"/>
                    </a:cubicBezTo>
                    <a:cubicBezTo>
                      <a:pt x="22172" y="4453585"/>
                      <a:pt x="-6564" y="2226792"/>
                      <a:pt x="1414" y="0"/>
                    </a:cubicBezTo>
                    <a:close/>
                  </a:path>
                </a:pathLst>
              </a:custGeom>
              <a:gradFill flip="none" rotWithShape="1">
                <a:gsLst>
                  <a:gs pos="0">
                    <a:schemeClr val="accent6"/>
                  </a:gs>
                  <a:gs pos="100000">
                    <a:schemeClr val="accent1"/>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15">
                <a:extLst>
                  <a:ext uri="{FF2B5EF4-FFF2-40B4-BE49-F238E27FC236}">
                    <a16:creationId xmlns:a16="http://schemas.microsoft.com/office/drawing/2014/main" id="{7CF719AE-E434-D547-8086-492C8B3F521B}"/>
                  </a:ext>
                </a:extLst>
              </p:cNvPr>
              <p:cNvSpPr/>
              <p:nvPr userDrawn="1"/>
            </p:nvSpPr>
            <p:spPr>
              <a:xfrm>
                <a:off x="-14192" y="1382"/>
                <a:ext cx="27451941" cy="4570665"/>
              </a:xfrm>
              <a:custGeom>
                <a:avLst/>
                <a:gdLst>
                  <a:gd name="connsiteX0" fmla="*/ 0 w 43891200"/>
                  <a:gd name="connsiteY0" fmla="*/ 0 h 2171777"/>
                  <a:gd name="connsiteX1" fmla="*/ 43891200 w 43891200"/>
                  <a:gd name="connsiteY1" fmla="*/ 0 h 2171777"/>
                  <a:gd name="connsiteX2" fmla="*/ 43891200 w 43891200"/>
                  <a:gd name="connsiteY2" fmla="*/ 2171777 h 2171777"/>
                  <a:gd name="connsiteX3" fmla="*/ 0 w 43891200"/>
                  <a:gd name="connsiteY3" fmla="*/ 2171777 h 2171777"/>
                  <a:gd name="connsiteX4" fmla="*/ 0 w 43891200"/>
                  <a:gd name="connsiteY4" fmla="*/ 0 h 2171777"/>
                  <a:gd name="connsiteX0" fmla="*/ 0 w 43891200"/>
                  <a:gd name="connsiteY0" fmla="*/ 0 h 2171777"/>
                  <a:gd name="connsiteX1" fmla="*/ 43891200 w 43891200"/>
                  <a:gd name="connsiteY1" fmla="*/ 0 h 2171777"/>
                  <a:gd name="connsiteX2" fmla="*/ 43891200 w 43891200"/>
                  <a:gd name="connsiteY2" fmla="*/ 2171777 h 2171777"/>
                  <a:gd name="connsiteX3" fmla="*/ 21843298 w 43891200"/>
                  <a:gd name="connsiteY3" fmla="*/ 2143554 h 2171777"/>
                  <a:gd name="connsiteX4" fmla="*/ 0 w 43891200"/>
                  <a:gd name="connsiteY4" fmla="*/ 2171777 h 2171777"/>
                  <a:gd name="connsiteX5" fmla="*/ 0 w 43891200"/>
                  <a:gd name="connsiteY5" fmla="*/ 0 h 2171777"/>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90029"/>
                  <a:gd name="connsiteX1" fmla="*/ 43891200 w 43891200"/>
                  <a:gd name="connsiteY1" fmla="*/ 0 h 5390029"/>
                  <a:gd name="connsiteX2" fmla="*/ 43891200 w 43891200"/>
                  <a:gd name="connsiteY2" fmla="*/ 2171777 h 5390029"/>
                  <a:gd name="connsiteX3" fmla="*/ 21843298 w 43891200"/>
                  <a:gd name="connsiteY3" fmla="*/ 2143554 h 5390029"/>
                  <a:gd name="connsiteX4" fmla="*/ 28221 w 43891200"/>
                  <a:gd name="connsiteY4" fmla="*/ 5360956 h 5390029"/>
                  <a:gd name="connsiteX5" fmla="*/ 0 w 43891200"/>
                  <a:gd name="connsiteY5" fmla="*/ 0 h 5390029"/>
                  <a:gd name="connsiteX0" fmla="*/ 0 w 43891200"/>
                  <a:gd name="connsiteY0" fmla="*/ 0 h 5390029"/>
                  <a:gd name="connsiteX1" fmla="*/ 43891200 w 43891200"/>
                  <a:gd name="connsiteY1" fmla="*/ 0 h 5390029"/>
                  <a:gd name="connsiteX2" fmla="*/ 43891200 w 43891200"/>
                  <a:gd name="connsiteY2" fmla="*/ 2171777 h 5390029"/>
                  <a:gd name="connsiteX3" fmla="*/ 21843298 w 43891200"/>
                  <a:gd name="connsiteY3" fmla="*/ 2143554 h 5390029"/>
                  <a:gd name="connsiteX4" fmla="*/ 28221 w 43891200"/>
                  <a:gd name="connsiteY4" fmla="*/ 5360956 h 5390029"/>
                  <a:gd name="connsiteX5" fmla="*/ 0 w 43891200"/>
                  <a:gd name="connsiteY5" fmla="*/ 0 h 5390029"/>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691988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778314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197 w 43891200"/>
                  <a:gd name="connsiteY2" fmla="*/ 2143554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197 w 43891200"/>
                  <a:gd name="connsiteY2" fmla="*/ 2143554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83162"/>
                  <a:gd name="connsiteX1" fmla="*/ 43891200 w 43891200"/>
                  <a:gd name="connsiteY1" fmla="*/ 0 h 5383162"/>
                  <a:gd name="connsiteX2" fmla="*/ 43891197 w 43891200"/>
                  <a:gd name="connsiteY2" fmla="*/ 2143554 h 5383162"/>
                  <a:gd name="connsiteX3" fmla="*/ 21843298 w 43891200"/>
                  <a:gd name="connsiteY3" fmla="*/ 1381537 h 5383162"/>
                  <a:gd name="connsiteX4" fmla="*/ 12981 w 43891200"/>
                  <a:gd name="connsiteY4" fmla="*/ 5383162 h 5383162"/>
                  <a:gd name="connsiteX5" fmla="*/ 0 w 43891200"/>
                  <a:gd name="connsiteY5" fmla="*/ 0 h 5383162"/>
                  <a:gd name="connsiteX0" fmla="*/ 0 w 43891200"/>
                  <a:gd name="connsiteY0" fmla="*/ 0 h 5353553"/>
                  <a:gd name="connsiteX1" fmla="*/ 43891200 w 43891200"/>
                  <a:gd name="connsiteY1" fmla="*/ 0 h 5353553"/>
                  <a:gd name="connsiteX2" fmla="*/ 43891197 w 43891200"/>
                  <a:gd name="connsiteY2" fmla="*/ 2143554 h 5353553"/>
                  <a:gd name="connsiteX3" fmla="*/ 21843298 w 43891200"/>
                  <a:gd name="connsiteY3" fmla="*/ 1381537 h 5353553"/>
                  <a:gd name="connsiteX4" fmla="*/ 12981 w 43891200"/>
                  <a:gd name="connsiteY4" fmla="*/ 5353553 h 5353553"/>
                  <a:gd name="connsiteX5" fmla="*/ 0 w 43891200"/>
                  <a:gd name="connsiteY5" fmla="*/ 0 h 5353553"/>
                  <a:gd name="connsiteX0" fmla="*/ 0 w 43891200"/>
                  <a:gd name="connsiteY0" fmla="*/ 0 h 5375759"/>
                  <a:gd name="connsiteX1" fmla="*/ 43891200 w 43891200"/>
                  <a:gd name="connsiteY1" fmla="*/ 0 h 5375759"/>
                  <a:gd name="connsiteX2" fmla="*/ 43891197 w 43891200"/>
                  <a:gd name="connsiteY2" fmla="*/ 2143554 h 5375759"/>
                  <a:gd name="connsiteX3" fmla="*/ 21843298 w 43891200"/>
                  <a:gd name="connsiteY3" fmla="*/ 1381537 h 5375759"/>
                  <a:gd name="connsiteX4" fmla="*/ 2821 w 43891200"/>
                  <a:gd name="connsiteY4" fmla="*/ 5375759 h 5375759"/>
                  <a:gd name="connsiteX5" fmla="*/ 0 w 43891200"/>
                  <a:gd name="connsiteY5" fmla="*/ 0 h 5375759"/>
                  <a:gd name="connsiteX0" fmla="*/ 0 w 43891200"/>
                  <a:gd name="connsiteY0" fmla="*/ 0 h 5391472"/>
                  <a:gd name="connsiteX1" fmla="*/ 43891200 w 43891200"/>
                  <a:gd name="connsiteY1" fmla="*/ 0 h 5391472"/>
                  <a:gd name="connsiteX2" fmla="*/ 43891197 w 43891200"/>
                  <a:gd name="connsiteY2" fmla="*/ 2143554 h 5391472"/>
                  <a:gd name="connsiteX3" fmla="*/ 21843298 w 43891200"/>
                  <a:gd name="connsiteY3" fmla="*/ 1381537 h 5391472"/>
                  <a:gd name="connsiteX4" fmla="*/ 24143 w 43891200"/>
                  <a:gd name="connsiteY4" fmla="*/ 5391472 h 5391472"/>
                  <a:gd name="connsiteX5" fmla="*/ 0 w 43891200"/>
                  <a:gd name="connsiteY5" fmla="*/ 0 h 5391472"/>
                  <a:gd name="connsiteX0" fmla="*/ 0 w 43891200"/>
                  <a:gd name="connsiteY0" fmla="*/ 0 h 5388329"/>
                  <a:gd name="connsiteX1" fmla="*/ 43891200 w 43891200"/>
                  <a:gd name="connsiteY1" fmla="*/ 0 h 5388329"/>
                  <a:gd name="connsiteX2" fmla="*/ 43891197 w 43891200"/>
                  <a:gd name="connsiteY2" fmla="*/ 2143554 h 5388329"/>
                  <a:gd name="connsiteX3" fmla="*/ 21843298 w 43891200"/>
                  <a:gd name="connsiteY3" fmla="*/ 1381537 h 5388329"/>
                  <a:gd name="connsiteX4" fmla="*/ 11350 w 43891200"/>
                  <a:gd name="connsiteY4" fmla="*/ 5388329 h 5388329"/>
                  <a:gd name="connsiteX5" fmla="*/ 0 w 43891200"/>
                  <a:gd name="connsiteY5" fmla="*/ 0 h 5388329"/>
                  <a:gd name="connsiteX0" fmla="*/ 0 w 43918796"/>
                  <a:gd name="connsiteY0" fmla="*/ 0 h 5388329"/>
                  <a:gd name="connsiteX1" fmla="*/ 43918796 w 43918796"/>
                  <a:gd name="connsiteY1" fmla="*/ 0 h 5388329"/>
                  <a:gd name="connsiteX2" fmla="*/ 43918793 w 43918796"/>
                  <a:gd name="connsiteY2" fmla="*/ 2143554 h 5388329"/>
                  <a:gd name="connsiteX3" fmla="*/ 21870894 w 43918796"/>
                  <a:gd name="connsiteY3" fmla="*/ 1381537 h 5388329"/>
                  <a:gd name="connsiteX4" fmla="*/ 38946 w 43918796"/>
                  <a:gd name="connsiteY4" fmla="*/ 5388329 h 5388329"/>
                  <a:gd name="connsiteX5" fmla="*/ 0 w 43918796"/>
                  <a:gd name="connsiteY5" fmla="*/ 0 h 5388329"/>
                  <a:gd name="connsiteX0" fmla="*/ 0 w 43882001"/>
                  <a:gd name="connsiteY0" fmla="*/ 6780 h 5388329"/>
                  <a:gd name="connsiteX1" fmla="*/ 43882001 w 43882001"/>
                  <a:gd name="connsiteY1" fmla="*/ 0 h 5388329"/>
                  <a:gd name="connsiteX2" fmla="*/ 43881998 w 43882001"/>
                  <a:gd name="connsiteY2" fmla="*/ 2143554 h 5388329"/>
                  <a:gd name="connsiteX3" fmla="*/ 21834099 w 43882001"/>
                  <a:gd name="connsiteY3" fmla="*/ 1381537 h 5388329"/>
                  <a:gd name="connsiteX4" fmla="*/ 2151 w 43882001"/>
                  <a:gd name="connsiteY4" fmla="*/ 5388329 h 5388329"/>
                  <a:gd name="connsiteX5" fmla="*/ 0 w 43882001"/>
                  <a:gd name="connsiteY5" fmla="*/ 6780 h 5388329"/>
                  <a:gd name="connsiteX0" fmla="*/ 0 w 43909597"/>
                  <a:gd name="connsiteY0" fmla="*/ 6780 h 5388329"/>
                  <a:gd name="connsiteX1" fmla="*/ 43909597 w 43909597"/>
                  <a:gd name="connsiteY1" fmla="*/ 0 h 5388329"/>
                  <a:gd name="connsiteX2" fmla="*/ 43909594 w 43909597"/>
                  <a:gd name="connsiteY2" fmla="*/ 2143554 h 5388329"/>
                  <a:gd name="connsiteX3" fmla="*/ 21861695 w 43909597"/>
                  <a:gd name="connsiteY3" fmla="*/ 1381537 h 5388329"/>
                  <a:gd name="connsiteX4" fmla="*/ 29747 w 43909597"/>
                  <a:gd name="connsiteY4" fmla="*/ 5388329 h 5388329"/>
                  <a:gd name="connsiteX5" fmla="*/ 0 w 43909597"/>
                  <a:gd name="connsiteY5" fmla="*/ 6780 h 5388329"/>
                  <a:gd name="connsiteX0" fmla="*/ 16283 w 43879886"/>
                  <a:gd name="connsiteY0" fmla="*/ 13560 h 5388329"/>
                  <a:gd name="connsiteX1" fmla="*/ 43879886 w 43879886"/>
                  <a:gd name="connsiteY1" fmla="*/ 0 h 5388329"/>
                  <a:gd name="connsiteX2" fmla="*/ 43879883 w 43879886"/>
                  <a:gd name="connsiteY2" fmla="*/ 2143554 h 5388329"/>
                  <a:gd name="connsiteX3" fmla="*/ 21831984 w 43879886"/>
                  <a:gd name="connsiteY3" fmla="*/ 1381537 h 5388329"/>
                  <a:gd name="connsiteX4" fmla="*/ 36 w 43879886"/>
                  <a:gd name="connsiteY4" fmla="*/ 5388329 h 5388329"/>
                  <a:gd name="connsiteX5" fmla="*/ 16283 w 43879886"/>
                  <a:gd name="connsiteY5" fmla="*/ 13560 h 5388329"/>
                  <a:gd name="connsiteX0" fmla="*/ 7118 w 43879920"/>
                  <a:gd name="connsiteY0" fmla="*/ 6780 h 5388329"/>
                  <a:gd name="connsiteX1" fmla="*/ 43879920 w 43879920"/>
                  <a:gd name="connsiteY1" fmla="*/ 0 h 5388329"/>
                  <a:gd name="connsiteX2" fmla="*/ 43879917 w 43879920"/>
                  <a:gd name="connsiteY2" fmla="*/ 2143554 h 5388329"/>
                  <a:gd name="connsiteX3" fmla="*/ 21832018 w 43879920"/>
                  <a:gd name="connsiteY3" fmla="*/ 1381537 h 5388329"/>
                  <a:gd name="connsiteX4" fmla="*/ 70 w 43879920"/>
                  <a:gd name="connsiteY4" fmla="*/ 5388329 h 5388329"/>
                  <a:gd name="connsiteX5" fmla="*/ 7118 w 43879920"/>
                  <a:gd name="connsiteY5" fmla="*/ 6780 h 5388329"/>
                  <a:gd name="connsiteX0" fmla="*/ 0 w 43900399"/>
                  <a:gd name="connsiteY0" fmla="*/ 0 h 5388329"/>
                  <a:gd name="connsiteX1" fmla="*/ 43900399 w 43900399"/>
                  <a:gd name="connsiteY1" fmla="*/ 0 h 5388329"/>
                  <a:gd name="connsiteX2" fmla="*/ 43900396 w 43900399"/>
                  <a:gd name="connsiteY2" fmla="*/ 2143554 h 5388329"/>
                  <a:gd name="connsiteX3" fmla="*/ 21852497 w 43900399"/>
                  <a:gd name="connsiteY3" fmla="*/ 1381537 h 5388329"/>
                  <a:gd name="connsiteX4" fmla="*/ 20549 w 43900399"/>
                  <a:gd name="connsiteY4" fmla="*/ 5388329 h 5388329"/>
                  <a:gd name="connsiteX5" fmla="*/ 0 w 43900399"/>
                  <a:gd name="connsiteY5" fmla="*/ 0 h 5388329"/>
                  <a:gd name="connsiteX0" fmla="*/ 0 w 43900396"/>
                  <a:gd name="connsiteY0" fmla="*/ 0 h 5388329"/>
                  <a:gd name="connsiteX1" fmla="*/ 43854405 w 43900396"/>
                  <a:gd name="connsiteY1" fmla="*/ 27119 h 5388329"/>
                  <a:gd name="connsiteX2" fmla="*/ 43900396 w 43900396"/>
                  <a:gd name="connsiteY2" fmla="*/ 2143554 h 5388329"/>
                  <a:gd name="connsiteX3" fmla="*/ 21852497 w 43900396"/>
                  <a:gd name="connsiteY3" fmla="*/ 1381537 h 5388329"/>
                  <a:gd name="connsiteX4" fmla="*/ 20549 w 43900396"/>
                  <a:gd name="connsiteY4" fmla="*/ 5388329 h 5388329"/>
                  <a:gd name="connsiteX5" fmla="*/ 0 w 43900396"/>
                  <a:gd name="connsiteY5" fmla="*/ 0 h 5388329"/>
                  <a:gd name="connsiteX0" fmla="*/ 0 w 43900398"/>
                  <a:gd name="connsiteY0" fmla="*/ 0 h 5388329"/>
                  <a:gd name="connsiteX1" fmla="*/ 43900398 w 43900398"/>
                  <a:gd name="connsiteY1" fmla="*/ 6780 h 5388329"/>
                  <a:gd name="connsiteX2" fmla="*/ 43900396 w 43900398"/>
                  <a:gd name="connsiteY2" fmla="*/ 2143554 h 5388329"/>
                  <a:gd name="connsiteX3" fmla="*/ 21852497 w 43900398"/>
                  <a:gd name="connsiteY3" fmla="*/ 1381537 h 5388329"/>
                  <a:gd name="connsiteX4" fmla="*/ 20549 w 43900398"/>
                  <a:gd name="connsiteY4" fmla="*/ 5388329 h 5388329"/>
                  <a:gd name="connsiteX5" fmla="*/ 0 w 43900398"/>
                  <a:gd name="connsiteY5" fmla="*/ 0 h 5388329"/>
                  <a:gd name="connsiteX0" fmla="*/ 0 w 43909598"/>
                  <a:gd name="connsiteY0" fmla="*/ 0 h 5388329"/>
                  <a:gd name="connsiteX1" fmla="*/ 43909598 w 43909598"/>
                  <a:gd name="connsiteY1" fmla="*/ 6780 h 5388329"/>
                  <a:gd name="connsiteX2" fmla="*/ 43900396 w 43909598"/>
                  <a:gd name="connsiteY2" fmla="*/ 2143554 h 5388329"/>
                  <a:gd name="connsiteX3" fmla="*/ 21852497 w 43909598"/>
                  <a:gd name="connsiteY3" fmla="*/ 1381537 h 5388329"/>
                  <a:gd name="connsiteX4" fmla="*/ 20549 w 43909598"/>
                  <a:gd name="connsiteY4" fmla="*/ 5388329 h 5388329"/>
                  <a:gd name="connsiteX5" fmla="*/ 0 w 43909598"/>
                  <a:gd name="connsiteY5" fmla="*/ 0 h 5388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909598" h="5388329">
                    <a:moveTo>
                      <a:pt x="0" y="0"/>
                    </a:moveTo>
                    <a:lnTo>
                      <a:pt x="43909598" y="6780"/>
                    </a:lnTo>
                    <a:cubicBezTo>
                      <a:pt x="43909597" y="719038"/>
                      <a:pt x="43900397" y="1431296"/>
                      <a:pt x="43900396" y="2143554"/>
                    </a:cubicBezTo>
                    <a:cubicBezTo>
                      <a:pt x="37284373" y="1358490"/>
                      <a:pt x="29162993" y="845303"/>
                      <a:pt x="21852497" y="1381537"/>
                    </a:cubicBezTo>
                    <a:cubicBezTo>
                      <a:pt x="14542001" y="1917771"/>
                      <a:pt x="6144574" y="2782191"/>
                      <a:pt x="20549" y="5388329"/>
                    </a:cubicBezTo>
                    <a:cubicBezTo>
                      <a:pt x="19609" y="3596409"/>
                      <a:pt x="940" y="1791920"/>
                      <a:pt x="0" y="0"/>
                    </a:cubicBezTo>
                    <a:close/>
                  </a:path>
                </a:pathLst>
              </a:custGeom>
              <a:gradFill flip="none" rotWithShape="1">
                <a:gsLst>
                  <a:gs pos="0">
                    <a:schemeClr val="tx2"/>
                  </a:gs>
                  <a:gs pos="100000">
                    <a:schemeClr val="accent1"/>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n>
                    <a:noFill/>
                  </a:ln>
                  <a:solidFill>
                    <a:schemeClr val="accent1"/>
                  </a:solidFill>
                </a:endParaRPr>
              </a:p>
            </p:txBody>
          </p:sp>
        </p:grpSp>
      </p:grpSp>
    </p:spTree>
    <p:extLst>
      <p:ext uri="{BB962C8B-B14F-4D97-AF65-F5344CB8AC3E}">
        <p14:creationId xmlns:p14="http://schemas.microsoft.com/office/powerpoint/2010/main" val="910171083"/>
      </p:ext>
    </p:extLst>
  </p:cSld>
  <p:clrMap bg1="lt1" tx1="dk1" bg2="lt2" tx2="dk2" accent1="accent1" accent2="accent2" accent3="accent3" accent4="accent4" accent5="accent5" accent6="accent6" hlink="hlink" folHlink="folHlink"/>
  <p:sldLayoutIdLst>
    <p:sldLayoutId id="2147483660" r:id="rId1"/>
  </p:sldLayoutIdLst>
  <p:txStyles>
    <p:titleStyle>
      <a:lvl1pPr algn="ctr" defTabSz="4388900" rtl="0" eaLnBrk="1" latinLnBrk="0" hangingPunct="1">
        <a:spcBef>
          <a:spcPct val="0"/>
        </a:spcBef>
        <a:buNone/>
        <a:defRPr sz="8800" kern="1200">
          <a:solidFill>
            <a:schemeClr val="bg1"/>
          </a:solidFill>
          <a:latin typeface="Trebuchet MS" pitchFamily="34" charset="0"/>
          <a:ea typeface="+mj-ea"/>
          <a:cs typeface="+mj-cs"/>
        </a:defRPr>
      </a:lvl1pPr>
    </p:titleStyle>
    <p:bodyStyle>
      <a:lvl1pPr marL="1645838" indent="-1645838" algn="l" defTabSz="4388900" rtl="0" eaLnBrk="1" latinLnBrk="0" hangingPunct="1">
        <a:spcBef>
          <a:spcPct val="20000"/>
        </a:spcBef>
        <a:buFont typeface="Arial" pitchFamily="34" charset="0"/>
        <a:buChar char="•"/>
        <a:defRPr sz="15400" kern="1200">
          <a:solidFill>
            <a:schemeClr val="tx1"/>
          </a:solidFill>
          <a:latin typeface="+mn-lt"/>
          <a:ea typeface="+mn-ea"/>
          <a:cs typeface="+mn-cs"/>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p:bodyStyle>
    <p:otherStyle>
      <a:defPPr>
        <a:defRPr lang="en-US"/>
      </a:defPPr>
      <a:lvl1pPr marL="0" algn="l" defTabSz="4388900" rtl="0" eaLnBrk="1" latinLnBrk="0" hangingPunct="1">
        <a:defRPr sz="8600" kern="1200">
          <a:solidFill>
            <a:schemeClr val="tx1"/>
          </a:solidFill>
          <a:latin typeface="+mn-lt"/>
          <a:ea typeface="+mn-ea"/>
          <a:cs typeface="+mn-cs"/>
        </a:defRPr>
      </a:lvl1pPr>
      <a:lvl2pPr marL="2194451" algn="l" defTabSz="4388900" rtl="0" eaLnBrk="1" latinLnBrk="0" hangingPunct="1">
        <a:defRPr sz="8600" kern="1200">
          <a:solidFill>
            <a:schemeClr val="tx1"/>
          </a:solidFill>
          <a:latin typeface="+mn-lt"/>
          <a:ea typeface="+mn-ea"/>
          <a:cs typeface="+mn-cs"/>
        </a:defRPr>
      </a:lvl2pPr>
      <a:lvl3pPr marL="4388900" algn="l" defTabSz="4388900" rtl="0" eaLnBrk="1" latinLnBrk="0" hangingPunct="1">
        <a:defRPr sz="8600" kern="1200">
          <a:solidFill>
            <a:schemeClr val="tx1"/>
          </a:solidFill>
          <a:latin typeface="+mn-lt"/>
          <a:ea typeface="+mn-ea"/>
          <a:cs typeface="+mn-cs"/>
        </a:defRPr>
      </a:lvl3pPr>
      <a:lvl4pPr marL="6583351" algn="l" defTabSz="4388900" rtl="0" eaLnBrk="1" latinLnBrk="0" hangingPunct="1">
        <a:defRPr sz="8600" kern="1200">
          <a:solidFill>
            <a:schemeClr val="tx1"/>
          </a:solidFill>
          <a:latin typeface="+mn-lt"/>
          <a:ea typeface="+mn-ea"/>
          <a:cs typeface="+mn-cs"/>
        </a:defRPr>
      </a:lvl4pPr>
      <a:lvl5pPr marL="8777801" algn="l" defTabSz="4388900" rtl="0" eaLnBrk="1" latinLnBrk="0" hangingPunct="1">
        <a:defRPr sz="8600" kern="1200">
          <a:solidFill>
            <a:schemeClr val="tx1"/>
          </a:solidFill>
          <a:latin typeface="+mn-lt"/>
          <a:ea typeface="+mn-ea"/>
          <a:cs typeface="+mn-cs"/>
        </a:defRPr>
      </a:lvl5pPr>
      <a:lvl6pPr marL="10972252" algn="l" defTabSz="4388900" rtl="0" eaLnBrk="1" latinLnBrk="0" hangingPunct="1">
        <a:defRPr sz="8600" kern="1200">
          <a:solidFill>
            <a:schemeClr val="tx1"/>
          </a:solidFill>
          <a:latin typeface="+mn-lt"/>
          <a:ea typeface="+mn-ea"/>
          <a:cs typeface="+mn-cs"/>
        </a:defRPr>
      </a:lvl6pPr>
      <a:lvl7pPr marL="13166703" algn="l" defTabSz="4388900" rtl="0" eaLnBrk="1" latinLnBrk="0" hangingPunct="1">
        <a:defRPr sz="8600" kern="1200">
          <a:solidFill>
            <a:schemeClr val="tx1"/>
          </a:solidFill>
          <a:latin typeface="+mn-lt"/>
          <a:ea typeface="+mn-ea"/>
          <a:cs typeface="+mn-cs"/>
        </a:defRPr>
      </a:lvl7pPr>
      <a:lvl8pPr marL="15361152" algn="l" defTabSz="4388900" rtl="0" eaLnBrk="1" latinLnBrk="0" hangingPunct="1">
        <a:defRPr sz="8600" kern="1200">
          <a:solidFill>
            <a:schemeClr val="tx1"/>
          </a:solidFill>
          <a:latin typeface="+mn-lt"/>
          <a:ea typeface="+mn-ea"/>
          <a:cs typeface="+mn-cs"/>
        </a:defRPr>
      </a:lvl8pPr>
      <a:lvl9pPr marL="17555603" algn="l" defTabSz="4388900" rtl="0" eaLnBrk="1" latinLnBrk="0" hangingPunct="1">
        <a:defRPr sz="86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cxnSp>
        <p:nvCxnSpPr>
          <p:cNvPr id="38" name="Straight Connector 37"/>
          <p:cNvCxnSpPr/>
          <p:nvPr/>
        </p:nvCxnSpPr>
        <p:spPr>
          <a:xfrm flipV="1">
            <a:off x="-13946601" y="11526118"/>
            <a:ext cx="13577436" cy="818"/>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41" name="Rounded Rectangle 40"/>
          <p:cNvSpPr/>
          <p:nvPr userDrawn="1"/>
        </p:nvSpPr>
        <p:spPr>
          <a:xfrm>
            <a:off x="29342871" y="4770782"/>
            <a:ext cx="13577436" cy="26279729"/>
          </a:xfrm>
          <a:prstGeom prst="roundRect">
            <a:avLst>
              <a:gd name="adj" fmla="val 1956"/>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ounded Rectangle 41"/>
          <p:cNvSpPr/>
          <p:nvPr userDrawn="1"/>
        </p:nvSpPr>
        <p:spPr>
          <a:xfrm>
            <a:off x="15117125" y="4749583"/>
            <a:ext cx="13577436" cy="26279729"/>
          </a:xfrm>
          <a:prstGeom prst="roundRect">
            <a:avLst>
              <a:gd name="adj" fmla="val 1956"/>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ounded Rectangle 42"/>
          <p:cNvSpPr/>
          <p:nvPr userDrawn="1"/>
        </p:nvSpPr>
        <p:spPr>
          <a:xfrm>
            <a:off x="891379" y="4791981"/>
            <a:ext cx="13577436" cy="26279729"/>
          </a:xfrm>
          <a:prstGeom prst="roundRect">
            <a:avLst>
              <a:gd name="adj" fmla="val 1956"/>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4" name="Group 73"/>
          <p:cNvGrpSpPr/>
          <p:nvPr userDrawn="1"/>
        </p:nvGrpSpPr>
        <p:grpSpPr>
          <a:xfrm rot="10800000">
            <a:off x="-36600" y="31404884"/>
            <a:ext cx="43927800" cy="1502229"/>
            <a:chOff x="-14192" y="1382"/>
            <a:chExt cx="27451941" cy="4572641"/>
          </a:xfrm>
        </p:grpSpPr>
        <p:sp>
          <p:nvSpPr>
            <p:cNvPr id="75" name="Rectangle 16"/>
            <p:cNvSpPr/>
            <p:nvPr userDrawn="1"/>
          </p:nvSpPr>
          <p:spPr>
            <a:xfrm>
              <a:off x="4001" y="707796"/>
              <a:ext cx="27429212" cy="3866227"/>
            </a:xfrm>
            <a:custGeom>
              <a:avLst/>
              <a:gdLst>
                <a:gd name="connsiteX0" fmla="*/ 0 w 43891200"/>
                <a:gd name="connsiteY0" fmla="*/ 0 h 7027483"/>
                <a:gd name="connsiteX1" fmla="*/ 43891200 w 43891200"/>
                <a:gd name="connsiteY1" fmla="*/ 0 h 7027483"/>
                <a:gd name="connsiteX2" fmla="*/ 43891200 w 43891200"/>
                <a:gd name="connsiteY2" fmla="*/ 7027483 h 7027483"/>
                <a:gd name="connsiteX3" fmla="*/ 0 w 43891200"/>
                <a:gd name="connsiteY3" fmla="*/ 7027483 h 7027483"/>
                <a:gd name="connsiteX4" fmla="*/ 0 w 43891200"/>
                <a:gd name="connsiteY4"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617527 w 43891200"/>
                <a:gd name="connsiteY3" fmla="*/ 6999261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84664 w 43891200"/>
                <a:gd name="connsiteY4" fmla="*/ 553167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532864 w 43891200"/>
                <a:gd name="connsiteY3" fmla="*/ 3330294 h 7027483"/>
                <a:gd name="connsiteX4" fmla="*/ 84664 w 43891200"/>
                <a:gd name="connsiteY4" fmla="*/ 553167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589306 w 43891200"/>
                <a:gd name="connsiteY3" fmla="*/ 3104512 h 7027483"/>
                <a:gd name="connsiteX4" fmla="*/ 84664 w 43891200"/>
                <a:gd name="connsiteY4" fmla="*/ 553167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589306 w 43891200"/>
                <a:gd name="connsiteY3" fmla="*/ 3104512 h 7027483"/>
                <a:gd name="connsiteX4" fmla="*/ 84664 w 43891200"/>
                <a:gd name="connsiteY4" fmla="*/ 5531673 h 7027483"/>
                <a:gd name="connsiteX5" fmla="*/ 0 w 43891200"/>
                <a:gd name="connsiteY5" fmla="*/ 0 h 7027483"/>
                <a:gd name="connsiteX0" fmla="*/ 0 w 43891200"/>
                <a:gd name="connsiteY0" fmla="*/ 0 h 7272584"/>
                <a:gd name="connsiteX1" fmla="*/ 43891200 w 43891200"/>
                <a:gd name="connsiteY1" fmla="*/ 0 h 7272584"/>
                <a:gd name="connsiteX2" fmla="*/ 43891200 w 43891200"/>
                <a:gd name="connsiteY2" fmla="*/ 7027483 h 7272584"/>
                <a:gd name="connsiteX3" fmla="*/ 37534349 w 43891200"/>
                <a:gd name="connsiteY3" fmla="*/ 5432466 h 7272584"/>
                <a:gd name="connsiteX4" fmla="*/ 21589306 w 43891200"/>
                <a:gd name="connsiteY4" fmla="*/ 3104512 h 7272584"/>
                <a:gd name="connsiteX5" fmla="*/ 84664 w 43891200"/>
                <a:gd name="connsiteY5" fmla="*/ 5531673 h 7272584"/>
                <a:gd name="connsiteX6" fmla="*/ 0 w 43891200"/>
                <a:gd name="connsiteY6" fmla="*/ 0 h 7272584"/>
                <a:gd name="connsiteX0" fmla="*/ 0 w 43891200"/>
                <a:gd name="connsiteY0" fmla="*/ 0 h 7027483"/>
                <a:gd name="connsiteX1" fmla="*/ 43891200 w 43891200"/>
                <a:gd name="connsiteY1" fmla="*/ 0 h 7027483"/>
                <a:gd name="connsiteX2" fmla="*/ 43891200 w 43891200"/>
                <a:gd name="connsiteY2" fmla="*/ 7027483 h 7027483"/>
                <a:gd name="connsiteX3" fmla="*/ 37534349 w 43891200"/>
                <a:gd name="connsiteY3" fmla="*/ 5432466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423313 w 43891200"/>
                <a:gd name="connsiteY4" fmla="*/ 3012175 h 7027483"/>
                <a:gd name="connsiteX5" fmla="*/ 84664 w 43891200"/>
                <a:gd name="connsiteY5" fmla="*/ 5531673 h 7027483"/>
                <a:gd name="connsiteX6" fmla="*/ 0 w 43891200"/>
                <a:gd name="connsiteY6" fmla="*/ 0 h 7027483"/>
                <a:gd name="connsiteX0" fmla="*/ 0 w 43891200"/>
                <a:gd name="connsiteY0" fmla="*/ 0 h 6029592"/>
                <a:gd name="connsiteX1" fmla="*/ 43891200 w 43891200"/>
                <a:gd name="connsiteY1" fmla="*/ 0 h 6029592"/>
                <a:gd name="connsiteX2" fmla="*/ 43852760 w 43891200"/>
                <a:gd name="connsiteY2" fmla="*/ 6029592 h 6029592"/>
                <a:gd name="connsiteX3" fmla="*/ 37534347 w 43891200"/>
                <a:gd name="connsiteY3" fmla="*/ 5179307 h 6029592"/>
                <a:gd name="connsiteX4" fmla="*/ 21423313 w 43891200"/>
                <a:gd name="connsiteY4" fmla="*/ 3012175 h 6029592"/>
                <a:gd name="connsiteX5" fmla="*/ 84664 w 43891200"/>
                <a:gd name="connsiteY5" fmla="*/ 5531673 h 6029592"/>
                <a:gd name="connsiteX6" fmla="*/ 0 w 43891200"/>
                <a:gd name="connsiteY6" fmla="*/ 0 h 6029592"/>
                <a:gd name="connsiteX0" fmla="*/ 0 w 43891200"/>
                <a:gd name="connsiteY0" fmla="*/ 0 h 6029592"/>
                <a:gd name="connsiteX1" fmla="*/ 43891200 w 43891200"/>
                <a:gd name="connsiteY1" fmla="*/ 0 h 6029592"/>
                <a:gd name="connsiteX2" fmla="*/ 43852760 w 43891200"/>
                <a:gd name="connsiteY2" fmla="*/ 6029592 h 6029592"/>
                <a:gd name="connsiteX3" fmla="*/ 36342689 w 43891200"/>
                <a:gd name="connsiteY3" fmla="*/ 4466527 h 6029592"/>
                <a:gd name="connsiteX4" fmla="*/ 21423313 w 43891200"/>
                <a:gd name="connsiteY4" fmla="*/ 3012175 h 6029592"/>
                <a:gd name="connsiteX5" fmla="*/ 84664 w 43891200"/>
                <a:gd name="connsiteY5" fmla="*/ 5531673 h 6029592"/>
                <a:gd name="connsiteX6" fmla="*/ 0 w 43891200"/>
                <a:gd name="connsiteY6" fmla="*/ 0 h 6029592"/>
                <a:gd name="connsiteX0" fmla="*/ 0 w 43891200"/>
                <a:gd name="connsiteY0" fmla="*/ 0 h 6079664"/>
                <a:gd name="connsiteX1" fmla="*/ 43891200 w 43891200"/>
                <a:gd name="connsiteY1" fmla="*/ 0 h 6079664"/>
                <a:gd name="connsiteX2" fmla="*/ 43852760 w 43891200"/>
                <a:gd name="connsiteY2" fmla="*/ 6029592 h 6079664"/>
                <a:gd name="connsiteX3" fmla="*/ 21423313 w 43891200"/>
                <a:gd name="connsiteY3" fmla="*/ 3012175 h 6079664"/>
                <a:gd name="connsiteX4" fmla="*/ 84664 w 43891200"/>
                <a:gd name="connsiteY4" fmla="*/ 5531673 h 6079664"/>
                <a:gd name="connsiteX5" fmla="*/ 0 w 43891200"/>
                <a:gd name="connsiteY5" fmla="*/ 0 h 6079664"/>
                <a:gd name="connsiteX0" fmla="*/ 0 w 43891200"/>
                <a:gd name="connsiteY0" fmla="*/ 0 h 6029592"/>
                <a:gd name="connsiteX1" fmla="*/ 43891200 w 43891200"/>
                <a:gd name="connsiteY1" fmla="*/ 0 h 6029592"/>
                <a:gd name="connsiteX2" fmla="*/ 43852760 w 43891200"/>
                <a:gd name="connsiteY2" fmla="*/ 6029592 h 6029592"/>
                <a:gd name="connsiteX3" fmla="*/ 21423313 w 43891200"/>
                <a:gd name="connsiteY3" fmla="*/ 3012175 h 6029592"/>
                <a:gd name="connsiteX4" fmla="*/ 84664 w 43891200"/>
                <a:gd name="connsiteY4" fmla="*/ 5531673 h 6029592"/>
                <a:gd name="connsiteX5" fmla="*/ 0 w 43891200"/>
                <a:gd name="connsiteY5" fmla="*/ 0 h 6029592"/>
                <a:gd name="connsiteX0" fmla="*/ 0 w 43891200"/>
                <a:gd name="connsiteY0" fmla="*/ 0 h 6029592"/>
                <a:gd name="connsiteX1" fmla="*/ 43891200 w 43891200"/>
                <a:gd name="connsiteY1" fmla="*/ 0 h 6029592"/>
                <a:gd name="connsiteX2" fmla="*/ 43852760 w 43891200"/>
                <a:gd name="connsiteY2" fmla="*/ 6029592 h 6029592"/>
                <a:gd name="connsiteX3" fmla="*/ 21423313 w 43891200"/>
                <a:gd name="connsiteY3" fmla="*/ 3012175 h 6029592"/>
                <a:gd name="connsiteX4" fmla="*/ 84664 w 43891200"/>
                <a:gd name="connsiteY4" fmla="*/ 5531673 h 6029592"/>
                <a:gd name="connsiteX5" fmla="*/ 0 w 43891200"/>
                <a:gd name="connsiteY5" fmla="*/ 0 h 6029592"/>
                <a:gd name="connsiteX0" fmla="*/ 0 w 43891200"/>
                <a:gd name="connsiteY0" fmla="*/ 0 h 5887037"/>
                <a:gd name="connsiteX1" fmla="*/ 43891200 w 43891200"/>
                <a:gd name="connsiteY1" fmla="*/ 0 h 5887037"/>
                <a:gd name="connsiteX2" fmla="*/ 43814321 w 43891200"/>
                <a:gd name="connsiteY2" fmla="*/ 5887037 h 5887037"/>
                <a:gd name="connsiteX3" fmla="*/ 21423313 w 43891200"/>
                <a:gd name="connsiteY3" fmla="*/ 3012175 h 5887037"/>
                <a:gd name="connsiteX4" fmla="*/ 84664 w 43891200"/>
                <a:gd name="connsiteY4" fmla="*/ 5531673 h 5887037"/>
                <a:gd name="connsiteX5" fmla="*/ 0 w 43891200"/>
                <a:gd name="connsiteY5" fmla="*/ 0 h 5887037"/>
                <a:gd name="connsiteX0" fmla="*/ 0 w 43891200"/>
                <a:gd name="connsiteY0" fmla="*/ 0 h 5745966"/>
                <a:gd name="connsiteX1" fmla="*/ 43891200 w 43891200"/>
                <a:gd name="connsiteY1" fmla="*/ 0 h 5745966"/>
                <a:gd name="connsiteX2" fmla="*/ 43814319 w 43891200"/>
                <a:gd name="connsiteY2" fmla="*/ 5745966 h 5745966"/>
                <a:gd name="connsiteX3" fmla="*/ 21423313 w 43891200"/>
                <a:gd name="connsiteY3" fmla="*/ 3012175 h 5745966"/>
                <a:gd name="connsiteX4" fmla="*/ 84664 w 43891200"/>
                <a:gd name="connsiteY4" fmla="*/ 5531673 h 5745966"/>
                <a:gd name="connsiteX5" fmla="*/ 0 w 43891200"/>
                <a:gd name="connsiteY5" fmla="*/ 0 h 5745966"/>
                <a:gd name="connsiteX0" fmla="*/ 0 w 43891200"/>
                <a:gd name="connsiteY0" fmla="*/ 0 h 5774180"/>
                <a:gd name="connsiteX1" fmla="*/ 43891200 w 43891200"/>
                <a:gd name="connsiteY1" fmla="*/ 0 h 5774180"/>
                <a:gd name="connsiteX2" fmla="*/ 43814319 w 43891200"/>
                <a:gd name="connsiteY2" fmla="*/ 5774180 h 5774180"/>
                <a:gd name="connsiteX3" fmla="*/ 21423313 w 43891200"/>
                <a:gd name="connsiteY3" fmla="*/ 3012175 h 5774180"/>
                <a:gd name="connsiteX4" fmla="*/ 84664 w 43891200"/>
                <a:gd name="connsiteY4" fmla="*/ 5531673 h 5774180"/>
                <a:gd name="connsiteX5" fmla="*/ 0 w 43891200"/>
                <a:gd name="connsiteY5" fmla="*/ 0 h 5774180"/>
                <a:gd name="connsiteX0" fmla="*/ 6633 w 43897833"/>
                <a:gd name="connsiteY0" fmla="*/ 0 h 5774180"/>
                <a:gd name="connsiteX1" fmla="*/ 43897833 w 43897833"/>
                <a:gd name="connsiteY1" fmla="*/ 0 h 5774180"/>
                <a:gd name="connsiteX2" fmla="*/ 43820952 w 43897833"/>
                <a:gd name="connsiteY2" fmla="*/ 5774180 h 5774180"/>
                <a:gd name="connsiteX3" fmla="*/ 21429946 w 43897833"/>
                <a:gd name="connsiteY3" fmla="*/ 3012175 h 5774180"/>
                <a:gd name="connsiteX4" fmla="*/ 0 w 43897833"/>
                <a:gd name="connsiteY4" fmla="*/ 5757386 h 5774180"/>
                <a:gd name="connsiteX5" fmla="*/ 6633 w 43897833"/>
                <a:gd name="connsiteY5" fmla="*/ 0 h 5774180"/>
                <a:gd name="connsiteX0" fmla="*/ 6633 w 43897833"/>
                <a:gd name="connsiteY0" fmla="*/ 0 h 5785600"/>
                <a:gd name="connsiteX1" fmla="*/ 43897833 w 43897833"/>
                <a:gd name="connsiteY1" fmla="*/ 0 h 5785600"/>
                <a:gd name="connsiteX2" fmla="*/ 43820952 w 43897833"/>
                <a:gd name="connsiteY2" fmla="*/ 5774180 h 5785600"/>
                <a:gd name="connsiteX3" fmla="*/ 21429946 w 43897833"/>
                <a:gd name="connsiteY3" fmla="*/ 3012175 h 5785600"/>
                <a:gd name="connsiteX4" fmla="*/ 0 w 43897833"/>
                <a:gd name="connsiteY4" fmla="*/ 5785600 h 5785600"/>
                <a:gd name="connsiteX5" fmla="*/ 6633 w 43897833"/>
                <a:gd name="connsiteY5" fmla="*/ 0 h 5785600"/>
                <a:gd name="connsiteX0" fmla="*/ 6633 w 43897833"/>
                <a:gd name="connsiteY0" fmla="*/ 0 h 5785600"/>
                <a:gd name="connsiteX1" fmla="*/ 43897833 w 43897833"/>
                <a:gd name="connsiteY1" fmla="*/ 0 h 5785600"/>
                <a:gd name="connsiteX2" fmla="*/ 43829914 w 43897833"/>
                <a:gd name="connsiteY2" fmla="*/ 5757562 h 5785600"/>
                <a:gd name="connsiteX3" fmla="*/ 21429946 w 43897833"/>
                <a:gd name="connsiteY3" fmla="*/ 3012175 h 5785600"/>
                <a:gd name="connsiteX4" fmla="*/ 0 w 43897833"/>
                <a:gd name="connsiteY4" fmla="*/ 5785600 h 5785600"/>
                <a:gd name="connsiteX5" fmla="*/ 6633 w 43897833"/>
                <a:gd name="connsiteY5" fmla="*/ 0 h 5785600"/>
                <a:gd name="connsiteX0" fmla="*/ 6633 w 43884390"/>
                <a:gd name="connsiteY0" fmla="*/ 4153 h 5789753"/>
                <a:gd name="connsiteX1" fmla="*/ 43884390 w 43884390"/>
                <a:gd name="connsiteY1" fmla="*/ 0 h 5789753"/>
                <a:gd name="connsiteX2" fmla="*/ 43829914 w 43884390"/>
                <a:gd name="connsiteY2" fmla="*/ 5761715 h 5789753"/>
                <a:gd name="connsiteX3" fmla="*/ 21429946 w 43884390"/>
                <a:gd name="connsiteY3" fmla="*/ 3016328 h 5789753"/>
                <a:gd name="connsiteX4" fmla="*/ 0 w 43884390"/>
                <a:gd name="connsiteY4" fmla="*/ 5789753 h 5789753"/>
                <a:gd name="connsiteX5" fmla="*/ 6633 w 43884390"/>
                <a:gd name="connsiteY5" fmla="*/ 4153 h 5789753"/>
                <a:gd name="connsiteX0" fmla="*/ 6633 w 43884392"/>
                <a:gd name="connsiteY0" fmla="*/ 0 h 5785600"/>
                <a:gd name="connsiteX1" fmla="*/ 43884392 w 43884392"/>
                <a:gd name="connsiteY1" fmla="*/ 1 h 5785600"/>
                <a:gd name="connsiteX2" fmla="*/ 43829914 w 43884392"/>
                <a:gd name="connsiteY2" fmla="*/ 5757562 h 5785600"/>
                <a:gd name="connsiteX3" fmla="*/ 21429946 w 43884392"/>
                <a:gd name="connsiteY3" fmla="*/ 3012175 h 5785600"/>
                <a:gd name="connsiteX4" fmla="*/ 0 w 43884392"/>
                <a:gd name="connsiteY4" fmla="*/ 5785600 h 5785600"/>
                <a:gd name="connsiteX5" fmla="*/ 6633 w 43884392"/>
                <a:gd name="connsiteY5" fmla="*/ 0 h 5785600"/>
                <a:gd name="connsiteX0" fmla="*/ 6633 w 43876785"/>
                <a:gd name="connsiteY0" fmla="*/ 7053 h 5792653"/>
                <a:gd name="connsiteX1" fmla="*/ 43876785 w 43876785"/>
                <a:gd name="connsiteY1" fmla="*/ 0 h 5792653"/>
                <a:gd name="connsiteX2" fmla="*/ 43829914 w 43876785"/>
                <a:gd name="connsiteY2" fmla="*/ 5764615 h 5792653"/>
                <a:gd name="connsiteX3" fmla="*/ 21429946 w 43876785"/>
                <a:gd name="connsiteY3" fmla="*/ 3019228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429946 w 43876785"/>
                <a:gd name="connsiteY3" fmla="*/ 3019228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852793 w 43876785"/>
                <a:gd name="connsiteY3" fmla="*/ 301922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852793 w 43876785"/>
                <a:gd name="connsiteY3" fmla="*/ 301922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64377 w 43876785"/>
                <a:gd name="connsiteY3" fmla="*/ 300041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44088 w 43876785"/>
                <a:gd name="connsiteY3" fmla="*/ 300041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801199"/>
                <a:gd name="connsiteX1" fmla="*/ 43876785 w 43876785"/>
                <a:gd name="connsiteY1" fmla="*/ 0 h 5801199"/>
                <a:gd name="connsiteX2" fmla="*/ 43831664 w 43876785"/>
                <a:gd name="connsiteY2" fmla="*/ 5801199 h 5801199"/>
                <a:gd name="connsiteX3" fmla="*/ 21923799 w 43876785"/>
                <a:gd name="connsiteY3" fmla="*/ 3009824 h 5801199"/>
                <a:gd name="connsiteX4" fmla="*/ 0 w 43876785"/>
                <a:gd name="connsiteY4" fmla="*/ 5792653 h 5801199"/>
                <a:gd name="connsiteX5" fmla="*/ 6633 w 43876785"/>
                <a:gd name="connsiteY5" fmla="*/ 7053 h 5801199"/>
                <a:gd name="connsiteX0" fmla="*/ 6633 w 43876785"/>
                <a:gd name="connsiteY0" fmla="*/ 7053 h 5811651"/>
                <a:gd name="connsiteX1" fmla="*/ 43876785 w 43876785"/>
                <a:gd name="connsiteY1" fmla="*/ 0 h 5811651"/>
                <a:gd name="connsiteX2" fmla="*/ 43826110 w 43876785"/>
                <a:gd name="connsiteY2" fmla="*/ 5811651 h 5811651"/>
                <a:gd name="connsiteX3" fmla="*/ 21923799 w 43876785"/>
                <a:gd name="connsiteY3" fmla="*/ 3009824 h 5811651"/>
                <a:gd name="connsiteX4" fmla="*/ 0 w 43876785"/>
                <a:gd name="connsiteY4" fmla="*/ 5792653 h 5811651"/>
                <a:gd name="connsiteX5" fmla="*/ 6633 w 43876785"/>
                <a:gd name="connsiteY5" fmla="*/ 7053 h 5811651"/>
                <a:gd name="connsiteX0" fmla="*/ -1 w 43870151"/>
                <a:gd name="connsiteY0" fmla="*/ 7053 h 5818785"/>
                <a:gd name="connsiteX1" fmla="*/ 43870151 w 43870151"/>
                <a:gd name="connsiteY1" fmla="*/ 0 h 5818785"/>
                <a:gd name="connsiteX2" fmla="*/ 43819476 w 43870151"/>
                <a:gd name="connsiteY2" fmla="*/ 5811651 h 5818785"/>
                <a:gd name="connsiteX3" fmla="*/ 21917165 w 43870151"/>
                <a:gd name="connsiteY3" fmla="*/ 3009824 h 5818785"/>
                <a:gd name="connsiteX4" fmla="*/ 4477 w 43870151"/>
                <a:gd name="connsiteY4" fmla="*/ 5818785 h 5818785"/>
                <a:gd name="connsiteX5" fmla="*/ -1 w 43870151"/>
                <a:gd name="connsiteY5" fmla="*/ 7053 h 5818785"/>
                <a:gd name="connsiteX0" fmla="*/ 239 w 43870391"/>
                <a:gd name="connsiteY0" fmla="*/ 7053 h 5814778"/>
                <a:gd name="connsiteX1" fmla="*/ 43870391 w 43870391"/>
                <a:gd name="connsiteY1" fmla="*/ 0 h 5814778"/>
                <a:gd name="connsiteX2" fmla="*/ 43819716 w 43870391"/>
                <a:gd name="connsiteY2" fmla="*/ 5811651 h 5814778"/>
                <a:gd name="connsiteX3" fmla="*/ 21917405 w 43870391"/>
                <a:gd name="connsiteY3" fmla="*/ 3009824 h 5814778"/>
                <a:gd name="connsiteX4" fmla="*/ 457 w 43870391"/>
                <a:gd name="connsiteY4" fmla="*/ 5814778 h 5814778"/>
                <a:gd name="connsiteX5" fmla="*/ 239 w 43870391"/>
                <a:gd name="connsiteY5" fmla="*/ 7053 h 5814778"/>
                <a:gd name="connsiteX0" fmla="*/ 239 w 43870391"/>
                <a:gd name="connsiteY0" fmla="*/ 7053 h 5811651"/>
                <a:gd name="connsiteX1" fmla="*/ 43870391 w 43870391"/>
                <a:gd name="connsiteY1" fmla="*/ 0 h 5811651"/>
                <a:gd name="connsiteX2" fmla="*/ 43819716 w 43870391"/>
                <a:gd name="connsiteY2" fmla="*/ 5811651 h 5811651"/>
                <a:gd name="connsiteX3" fmla="*/ 21917405 w 43870391"/>
                <a:gd name="connsiteY3" fmla="*/ 3009824 h 5811651"/>
                <a:gd name="connsiteX4" fmla="*/ 457 w 43870391"/>
                <a:gd name="connsiteY4" fmla="*/ 5806763 h 5811651"/>
                <a:gd name="connsiteX5" fmla="*/ 239 w 43870391"/>
                <a:gd name="connsiteY5" fmla="*/ 7053 h 5811651"/>
                <a:gd name="connsiteX0" fmla="*/ 239 w 43870391"/>
                <a:gd name="connsiteY0" fmla="*/ 7053 h 5811651"/>
                <a:gd name="connsiteX1" fmla="*/ 43870391 w 43870391"/>
                <a:gd name="connsiteY1" fmla="*/ 0 h 5811651"/>
                <a:gd name="connsiteX2" fmla="*/ 43819716 w 43870391"/>
                <a:gd name="connsiteY2" fmla="*/ 5811651 h 5811651"/>
                <a:gd name="connsiteX3" fmla="*/ 21917405 w 43870391"/>
                <a:gd name="connsiteY3" fmla="*/ 3009824 h 5811651"/>
                <a:gd name="connsiteX4" fmla="*/ 457 w 43870391"/>
                <a:gd name="connsiteY4" fmla="*/ 5798748 h 5811651"/>
                <a:gd name="connsiteX5" fmla="*/ 239 w 43870391"/>
                <a:gd name="connsiteY5" fmla="*/ 7053 h 5811651"/>
                <a:gd name="connsiteX0" fmla="*/ 239 w 43870391"/>
                <a:gd name="connsiteY0" fmla="*/ 7053 h 5811651"/>
                <a:gd name="connsiteX1" fmla="*/ 43870391 w 43870391"/>
                <a:gd name="connsiteY1" fmla="*/ 0 h 5811651"/>
                <a:gd name="connsiteX2" fmla="*/ 43819716 w 43870391"/>
                <a:gd name="connsiteY2" fmla="*/ 5811651 h 5811651"/>
                <a:gd name="connsiteX3" fmla="*/ 21917405 w 43870391"/>
                <a:gd name="connsiteY3" fmla="*/ 3009824 h 5811651"/>
                <a:gd name="connsiteX4" fmla="*/ 457 w 43870391"/>
                <a:gd name="connsiteY4" fmla="*/ 5798748 h 5811651"/>
                <a:gd name="connsiteX5" fmla="*/ 239 w 43870391"/>
                <a:gd name="connsiteY5" fmla="*/ 7053 h 5811651"/>
                <a:gd name="connsiteX0" fmla="*/ 239 w 43842825"/>
                <a:gd name="connsiteY0" fmla="*/ 7053 h 5811651"/>
                <a:gd name="connsiteX1" fmla="*/ 43842825 w 43842825"/>
                <a:gd name="connsiteY1" fmla="*/ 0 h 5811651"/>
                <a:gd name="connsiteX2" fmla="*/ 43819716 w 43842825"/>
                <a:gd name="connsiteY2" fmla="*/ 5811651 h 5811651"/>
                <a:gd name="connsiteX3" fmla="*/ 21917405 w 43842825"/>
                <a:gd name="connsiteY3" fmla="*/ 3009824 h 5811651"/>
                <a:gd name="connsiteX4" fmla="*/ 457 w 43842825"/>
                <a:gd name="connsiteY4" fmla="*/ 5798748 h 5811651"/>
                <a:gd name="connsiteX5" fmla="*/ 239 w 43842825"/>
                <a:gd name="connsiteY5" fmla="*/ 7053 h 5811651"/>
                <a:gd name="connsiteX0" fmla="*/ 239 w 43824446"/>
                <a:gd name="connsiteY0" fmla="*/ 7053 h 5811651"/>
                <a:gd name="connsiteX1" fmla="*/ 43824446 w 43824446"/>
                <a:gd name="connsiteY1" fmla="*/ 0 h 5811651"/>
                <a:gd name="connsiteX2" fmla="*/ 43819716 w 43824446"/>
                <a:gd name="connsiteY2" fmla="*/ 5811651 h 5811651"/>
                <a:gd name="connsiteX3" fmla="*/ 21917405 w 43824446"/>
                <a:gd name="connsiteY3" fmla="*/ 3009824 h 5811651"/>
                <a:gd name="connsiteX4" fmla="*/ 457 w 43824446"/>
                <a:gd name="connsiteY4" fmla="*/ 5798748 h 5811651"/>
                <a:gd name="connsiteX5" fmla="*/ 239 w 43824446"/>
                <a:gd name="connsiteY5" fmla="*/ 7053 h 5811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824446" h="5811651">
                  <a:moveTo>
                    <a:pt x="239" y="7053"/>
                  </a:moveTo>
                  <a:lnTo>
                    <a:pt x="43824446" y="0"/>
                  </a:lnTo>
                  <a:cubicBezTo>
                    <a:pt x="43822869" y="1937217"/>
                    <a:pt x="43821293" y="3874434"/>
                    <a:pt x="43819716" y="5811651"/>
                  </a:cubicBezTo>
                  <a:cubicBezTo>
                    <a:pt x="38268362" y="4032785"/>
                    <a:pt x="30438085" y="2966157"/>
                    <a:pt x="21917405" y="3009824"/>
                  </a:cubicBezTo>
                  <a:cubicBezTo>
                    <a:pt x="14614291" y="3047251"/>
                    <a:pt x="6453731" y="3277510"/>
                    <a:pt x="457" y="5798748"/>
                  </a:cubicBezTo>
                  <a:cubicBezTo>
                    <a:pt x="-1036" y="3861504"/>
                    <a:pt x="1732" y="1944297"/>
                    <a:pt x="239" y="7053"/>
                  </a:cubicBezTo>
                  <a:close/>
                </a:path>
              </a:pathLst>
            </a:custGeom>
            <a:gradFill flip="none" rotWithShape="1">
              <a:gsLst>
                <a:gs pos="0">
                  <a:schemeClr val="accent6"/>
                </a:gs>
                <a:gs pos="100000">
                  <a:schemeClr val="accent4"/>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Rectangle 16"/>
            <p:cNvSpPr/>
            <p:nvPr userDrawn="1"/>
          </p:nvSpPr>
          <p:spPr>
            <a:xfrm>
              <a:off x="-4323" y="5744"/>
              <a:ext cx="27440229" cy="4555641"/>
            </a:xfrm>
            <a:custGeom>
              <a:avLst/>
              <a:gdLst>
                <a:gd name="connsiteX0" fmla="*/ 0 w 43891200"/>
                <a:gd name="connsiteY0" fmla="*/ 0 h 7027483"/>
                <a:gd name="connsiteX1" fmla="*/ 43891200 w 43891200"/>
                <a:gd name="connsiteY1" fmla="*/ 0 h 7027483"/>
                <a:gd name="connsiteX2" fmla="*/ 43891200 w 43891200"/>
                <a:gd name="connsiteY2" fmla="*/ 7027483 h 7027483"/>
                <a:gd name="connsiteX3" fmla="*/ 0 w 43891200"/>
                <a:gd name="connsiteY3" fmla="*/ 7027483 h 7027483"/>
                <a:gd name="connsiteX4" fmla="*/ 0 w 43891200"/>
                <a:gd name="connsiteY4"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617527 w 43891200"/>
                <a:gd name="connsiteY3" fmla="*/ 6999261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968081"/>
                <a:gd name="connsiteY0" fmla="*/ 0 h 6688809"/>
                <a:gd name="connsiteX1" fmla="*/ 43891200 w 43968081"/>
                <a:gd name="connsiteY1" fmla="*/ 0 h 6688809"/>
                <a:gd name="connsiteX2" fmla="*/ 43968081 w 43968081"/>
                <a:gd name="connsiteY2" fmla="*/ 6358199 h 6688809"/>
                <a:gd name="connsiteX3" fmla="*/ 21448200 w 43968081"/>
                <a:gd name="connsiteY3" fmla="*/ 3838305 h 6688809"/>
                <a:gd name="connsiteX4" fmla="*/ 28221 w 43968081"/>
                <a:gd name="connsiteY4" fmla="*/ 6688809 h 6688809"/>
                <a:gd name="connsiteX5" fmla="*/ 0 w 43968081"/>
                <a:gd name="connsiteY5" fmla="*/ 0 h 6688809"/>
                <a:gd name="connsiteX0" fmla="*/ 0 w 43891200"/>
                <a:gd name="connsiteY0" fmla="*/ 0 h 6688809"/>
                <a:gd name="connsiteX1" fmla="*/ 43891200 w 43891200"/>
                <a:gd name="connsiteY1" fmla="*/ 0 h 6688809"/>
                <a:gd name="connsiteX2" fmla="*/ 43793664 w 43891200"/>
                <a:gd name="connsiteY2" fmla="*/ 6218350 h 6688809"/>
                <a:gd name="connsiteX3" fmla="*/ 21448200 w 43891200"/>
                <a:gd name="connsiteY3" fmla="*/ 3838305 h 6688809"/>
                <a:gd name="connsiteX4" fmla="*/ 28221 w 43891200"/>
                <a:gd name="connsiteY4" fmla="*/ 6688809 h 6688809"/>
                <a:gd name="connsiteX5" fmla="*/ 0 w 43891200"/>
                <a:gd name="connsiteY5" fmla="*/ 0 h 6688809"/>
                <a:gd name="connsiteX0" fmla="*/ 0 w 43891200"/>
                <a:gd name="connsiteY0" fmla="*/ 0 h 6688809"/>
                <a:gd name="connsiteX1" fmla="*/ 43891200 w 43891200"/>
                <a:gd name="connsiteY1" fmla="*/ 0 h 6688809"/>
                <a:gd name="connsiteX2" fmla="*/ 43823938 w 43891200"/>
                <a:gd name="connsiteY2" fmla="*/ 6183672 h 6688809"/>
                <a:gd name="connsiteX3" fmla="*/ 21448200 w 43891200"/>
                <a:gd name="connsiteY3" fmla="*/ 3838305 h 6688809"/>
                <a:gd name="connsiteX4" fmla="*/ 28221 w 43891200"/>
                <a:gd name="connsiteY4" fmla="*/ 6688809 h 6688809"/>
                <a:gd name="connsiteX5" fmla="*/ 0 w 43891200"/>
                <a:gd name="connsiteY5" fmla="*/ 0 h 6688809"/>
                <a:gd name="connsiteX0" fmla="*/ 0 w 43823938"/>
                <a:gd name="connsiteY0" fmla="*/ 0 h 6688809"/>
                <a:gd name="connsiteX1" fmla="*/ 43800376 w 43823938"/>
                <a:gd name="connsiteY1" fmla="*/ 0 h 6688809"/>
                <a:gd name="connsiteX2" fmla="*/ 43823938 w 43823938"/>
                <a:gd name="connsiteY2" fmla="*/ 6183672 h 6688809"/>
                <a:gd name="connsiteX3" fmla="*/ 21448200 w 43823938"/>
                <a:gd name="connsiteY3" fmla="*/ 3838305 h 6688809"/>
                <a:gd name="connsiteX4" fmla="*/ 28221 w 43823938"/>
                <a:gd name="connsiteY4" fmla="*/ 6688809 h 6688809"/>
                <a:gd name="connsiteX5" fmla="*/ 0 w 43823938"/>
                <a:gd name="connsiteY5" fmla="*/ 0 h 6688809"/>
                <a:gd name="connsiteX0" fmla="*/ 0 w 43883631"/>
                <a:gd name="connsiteY0" fmla="*/ 0 h 6688809"/>
                <a:gd name="connsiteX1" fmla="*/ 43883631 w 43883631"/>
                <a:gd name="connsiteY1" fmla="*/ 41614 h 6688809"/>
                <a:gd name="connsiteX2" fmla="*/ 43823938 w 43883631"/>
                <a:gd name="connsiteY2" fmla="*/ 6183672 h 6688809"/>
                <a:gd name="connsiteX3" fmla="*/ 21448200 w 43883631"/>
                <a:gd name="connsiteY3" fmla="*/ 3838305 h 6688809"/>
                <a:gd name="connsiteX4" fmla="*/ 28221 w 43883631"/>
                <a:gd name="connsiteY4" fmla="*/ 6688809 h 6688809"/>
                <a:gd name="connsiteX5" fmla="*/ 0 w 43883631"/>
                <a:gd name="connsiteY5" fmla="*/ 0 h 6688809"/>
                <a:gd name="connsiteX0" fmla="*/ 0 w 43876062"/>
                <a:gd name="connsiteY0" fmla="*/ 0 h 6688809"/>
                <a:gd name="connsiteX1" fmla="*/ 43876062 w 43876062"/>
                <a:gd name="connsiteY1" fmla="*/ 6936 h 6688809"/>
                <a:gd name="connsiteX2" fmla="*/ 43823938 w 43876062"/>
                <a:gd name="connsiteY2" fmla="*/ 6183672 h 6688809"/>
                <a:gd name="connsiteX3" fmla="*/ 21448200 w 43876062"/>
                <a:gd name="connsiteY3" fmla="*/ 3838305 h 6688809"/>
                <a:gd name="connsiteX4" fmla="*/ 28221 w 43876062"/>
                <a:gd name="connsiteY4" fmla="*/ 6688809 h 6688809"/>
                <a:gd name="connsiteX5" fmla="*/ 0 w 43876062"/>
                <a:gd name="connsiteY5" fmla="*/ 0 h 6688809"/>
                <a:gd name="connsiteX0" fmla="*/ 0 w 43883634"/>
                <a:gd name="connsiteY0" fmla="*/ 6936 h 6695745"/>
                <a:gd name="connsiteX1" fmla="*/ 43883634 w 43883634"/>
                <a:gd name="connsiteY1" fmla="*/ 0 h 6695745"/>
                <a:gd name="connsiteX2" fmla="*/ 43823938 w 43883634"/>
                <a:gd name="connsiteY2" fmla="*/ 6190608 h 6695745"/>
                <a:gd name="connsiteX3" fmla="*/ 21448200 w 43883634"/>
                <a:gd name="connsiteY3" fmla="*/ 3845241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448200 w 43883634"/>
                <a:gd name="connsiteY3" fmla="*/ 3845241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86368 w 43883634"/>
                <a:gd name="connsiteY3" fmla="*/ 3845241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871047 w 43883634"/>
                <a:gd name="connsiteY3" fmla="*/ 3810016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82633 w 43883634"/>
                <a:gd name="connsiteY3" fmla="*/ 3782129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1837"/>
                <a:gd name="connsiteX1" fmla="*/ 43883634 w 43883634"/>
                <a:gd name="connsiteY1" fmla="*/ 0 h 6691837"/>
                <a:gd name="connsiteX2" fmla="*/ 43827740 w 43883634"/>
                <a:gd name="connsiteY2" fmla="*/ 6180150 h 6691837"/>
                <a:gd name="connsiteX3" fmla="*/ 21911623 w 43883634"/>
                <a:gd name="connsiteY3" fmla="*/ 3791425 h 6691837"/>
                <a:gd name="connsiteX4" fmla="*/ 66513 w 43883634"/>
                <a:gd name="connsiteY4" fmla="*/ 6691837 h 6691837"/>
                <a:gd name="connsiteX5" fmla="*/ 0 w 43883634"/>
                <a:gd name="connsiteY5" fmla="*/ 6936 h 6691837"/>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23933 w 43834140"/>
                <a:gd name="connsiteY0" fmla="*/ 15369 h 6695746"/>
                <a:gd name="connsiteX1" fmla="*/ 43834140 w 43834140"/>
                <a:gd name="connsiteY1" fmla="*/ 0 h 6695746"/>
                <a:gd name="connsiteX2" fmla="*/ 43778245 w 43834140"/>
                <a:gd name="connsiteY2" fmla="*/ 5777889 h 6695746"/>
                <a:gd name="connsiteX3" fmla="*/ 21862129 w 43834140"/>
                <a:gd name="connsiteY3" fmla="*/ 3791425 h 6695746"/>
                <a:gd name="connsiteX4" fmla="*/ 0 w 43834140"/>
                <a:gd name="connsiteY4" fmla="*/ 6695746 h 6695746"/>
                <a:gd name="connsiteX5" fmla="*/ 23933 w 43834140"/>
                <a:gd name="connsiteY5" fmla="*/ 15369 h 6695746"/>
                <a:gd name="connsiteX0" fmla="*/ 1414 w 43848334"/>
                <a:gd name="connsiteY0" fmla="*/ 15369 h 6695746"/>
                <a:gd name="connsiteX1" fmla="*/ 43848334 w 43848334"/>
                <a:gd name="connsiteY1" fmla="*/ 0 h 6695746"/>
                <a:gd name="connsiteX2" fmla="*/ 43792439 w 43848334"/>
                <a:gd name="connsiteY2" fmla="*/ 5777889 h 6695746"/>
                <a:gd name="connsiteX3" fmla="*/ 21876323 w 43848334"/>
                <a:gd name="connsiteY3" fmla="*/ 3791425 h 6695746"/>
                <a:gd name="connsiteX4" fmla="*/ 14194 w 43848334"/>
                <a:gd name="connsiteY4" fmla="*/ 6695746 h 6695746"/>
                <a:gd name="connsiteX5" fmla="*/ 1414 w 43848334"/>
                <a:gd name="connsiteY5" fmla="*/ 15369 h 6695746"/>
                <a:gd name="connsiteX0" fmla="*/ 1414 w 43792439"/>
                <a:gd name="connsiteY0" fmla="*/ 6936 h 6687313"/>
                <a:gd name="connsiteX1" fmla="*/ 43729019 w 43792439"/>
                <a:gd name="connsiteY1" fmla="*/ 0 h 6687313"/>
                <a:gd name="connsiteX2" fmla="*/ 43792439 w 43792439"/>
                <a:gd name="connsiteY2" fmla="*/ 5769456 h 6687313"/>
                <a:gd name="connsiteX3" fmla="*/ 21876323 w 43792439"/>
                <a:gd name="connsiteY3" fmla="*/ 3782992 h 6687313"/>
                <a:gd name="connsiteX4" fmla="*/ 14194 w 43792439"/>
                <a:gd name="connsiteY4" fmla="*/ 6687313 h 6687313"/>
                <a:gd name="connsiteX5" fmla="*/ 1414 w 43792439"/>
                <a:gd name="connsiteY5" fmla="*/ 6936 h 6687313"/>
                <a:gd name="connsiteX0" fmla="*/ 1414 w 43792439"/>
                <a:gd name="connsiteY0" fmla="*/ 0 h 6680377"/>
                <a:gd name="connsiteX1" fmla="*/ 43600524 w 43792439"/>
                <a:gd name="connsiteY1" fmla="*/ 77395 h 6680377"/>
                <a:gd name="connsiteX2" fmla="*/ 43792439 w 43792439"/>
                <a:gd name="connsiteY2" fmla="*/ 5762520 h 6680377"/>
                <a:gd name="connsiteX3" fmla="*/ 21876323 w 43792439"/>
                <a:gd name="connsiteY3" fmla="*/ 3776056 h 6680377"/>
                <a:gd name="connsiteX4" fmla="*/ 14194 w 43792439"/>
                <a:gd name="connsiteY4" fmla="*/ 6680377 h 6680377"/>
                <a:gd name="connsiteX5" fmla="*/ 1414 w 43792439"/>
                <a:gd name="connsiteY5" fmla="*/ 0 h 6680377"/>
                <a:gd name="connsiteX0" fmla="*/ 1414 w 43792439"/>
                <a:gd name="connsiteY0" fmla="*/ 0 h 6680377"/>
                <a:gd name="connsiteX1" fmla="*/ 43683128 w 43792439"/>
                <a:gd name="connsiteY1" fmla="*/ 119561 h 6680377"/>
                <a:gd name="connsiteX2" fmla="*/ 43792439 w 43792439"/>
                <a:gd name="connsiteY2" fmla="*/ 5762520 h 6680377"/>
                <a:gd name="connsiteX3" fmla="*/ 21876323 w 43792439"/>
                <a:gd name="connsiteY3" fmla="*/ 3776056 h 6680377"/>
                <a:gd name="connsiteX4" fmla="*/ 14194 w 43792439"/>
                <a:gd name="connsiteY4" fmla="*/ 6680377 h 6680377"/>
                <a:gd name="connsiteX5" fmla="*/ 1414 w 43792439"/>
                <a:gd name="connsiteY5" fmla="*/ 0 h 6680377"/>
                <a:gd name="connsiteX0" fmla="*/ 1414 w 43793267"/>
                <a:gd name="connsiteY0" fmla="*/ 0 h 6680377"/>
                <a:gd name="connsiteX1" fmla="*/ 43793267 w 43793267"/>
                <a:gd name="connsiteY1" fmla="*/ 1497 h 6680377"/>
                <a:gd name="connsiteX2" fmla="*/ 43792439 w 43793267"/>
                <a:gd name="connsiteY2" fmla="*/ 5762520 h 6680377"/>
                <a:gd name="connsiteX3" fmla="*/ 21876323 w 43793267"/>
                <a:gd name="connsiteY3" fmla="*/ 3776056 h 6680377"/>
                <a:gd name="connsiteX4" fmla="*/ 14194 w 43793267"/>
                <a:gd name="connsiteY4" fmla="*/ 6680377 h 6680377"/>
                <a:gd name="connsiteX5" fmla="*/ 1414 w 43793267"/>
                <a:gd name="connsiteY5" fmla="*/ 0 h 6680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793267" h="6680377">
                  <a:moveTo>
                    <a:pt x="1414" y="0"/>
                  </a:moveTo>
                  <a:lnTo>
                    <a:pt x="43793267" y="1497"/>
                  </a:lnTo>
                  <a:cubicBezTo>
                    <a:pt x="43793267" y="2343991"/>
                    <a:pt x="43792439" y="3420026"/>
                    <a:pt x="43792439" y="5762520"/>
                  </a:cubicBezTo>
                  <a:cubicBezTo>
                    <a:pt x="38990659" y="4549272"/>
                    <a:pt x="29172697" y="3623080"/>
                    <a:pt x="21876323" y="3776056"/>
                  </a:cubicBezTo>
                  <a:cubicBezTo>
                    <a:pt x="14579949" y="3929032"/>
                    <a:pt x="6467468" y="4159139"/>
                    <a:pt x="14194" y="6680377"/>
                  </a:cubicBezTo>
                  <a:cubicBezTo>
                    <a:pt x="22172" y="4453585"/>
                    <a:pt x="-6564" y="2226792"/>
                    <a:pt x="1414" y="0"/>
                  </a:cubicBezTo>
                  <a:close/>
                </a:path>
              </a:pathLst>
            </a:custGeom>
            <a:gradFill flip="none" rotWithShape="1">
              <a:gsLst>
                <a:gs pos="0">
                  <a:schemeClr val="accent6"/>
                </a:gs>
                <a:gs pos="100000">
                  <a:schemeClr val="accent1"/>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7" name="Rectangle 15"/>
            <p:cNvSpPr/>
            <p:nvPr userDrawn="1"/>
          </p:nvSpPr>
          <p:spPr>
            <a:xfrm>
              <a:off x="-14192" y="1382"/>
              <a:ext cx="27451941" cy="4570666"/>
            </a:xfrm>
            <a:custGeom>
              <a:avLst/>
              <a:gdLst>
                <a:gd name="connsiteX0" fmla="*/ 0 w 43891200"/>
                <a:gd name="connsiteY0" fmla="*/ 0 h 2171777"/>
                <a:gd name="connsiteX1" fmla="*/ 43891200 w 43891200"/>
                <a:gd name="connsiteY1" fmla="*/ 0 h 2171777"/>
                <a:gd name="connsiteX2" fmla="*/ 43891200 w 43891200"/>
                <a:gd name="connsiteY2" fmla="*/ 2171777 h 2171777"/>
                <a:gd name="connsiteX3" fmla="*/ 0 w 43891200"/>
                <a:gd name="connsiteY3" fmla="*/ 2171777 h 2171777"/>
                <a:gd name="connsiteX4" fmla="*/ 0 w 43891200"/>
                <a:gd name="connsiteY4" fmla="*/ 0 h 2171777"/>
                <a:gd name="connsiteX0" fmla="*/ 0 w 43891200"/>
                <a:gd name="connsiteY0" fmla="*/ 0 h 2171777"/>
                <a:gd name="connsiteX1" fmla="*/ 43891200 w 43891200"/>
                <a:gd name="connsiteY1" fmla="*/ 0 h 2171777"/>
                <a:gd name="connsiteX2" fmla="*/ 43891200 w 43891200"/>
                <a:gd name="connsiteY2" fmla="*/ 2171777 h 2171777"/>
                <a:gd name="connsiteX3" fmla="*/ 21843298 w 43891200"/>
                <a:gd name="connsiteY3" fmla="*/ 2143554 h 2171777"/>
                <a:gd name="connsiteX4" fmla="*/ 0 w 43891200"/>
                <a:gd name="connsiteY4" fmla="*/ 2171777 h 2171777"/>
                <a:gd name="connsiteX5" fmla="*/ 0 w 43891200"/>
                <a:gd name="connsiteY5" fmla="*/ 0 h 2171777"/>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90029"/>
                <a:gd name="connsiteX1" fmla="*/ 43891200 w 43891200"/>
                <a:gd name="connsiteY1" fmla="*/ 0 h 5390029"/>
                <a:gd name="connsiteX2" fmla="*/ 43891200 w 43891200"/>
                <a:gd name="connsiteY2" fmla="*/ 2171777 h 5390029"/>
                <a:gd name="connsiteX3" fmla="*/ 21843298 w 43891200"/>
                <a:gd name="connsiteY3" fmla="*/ 2143554 h 5390029"/>
                <a:gd name="connsiteX4" fmla="*/ 28221 w 43891200"/>
                <a:gd name="connsiteY4" fmla="*/ 5360956 h 5390029"/>
                <a:gd name="connsiteX5" fmla="*/ 0 w 43891200"/>
                <a:gd name="connsiteY5" fmla="*/ 0 h 5390029"/>
                <a:gd name="connsiteX0" fmla="*/ 0 w 43891200"/>
                <a:gd name="connsiteY0" fmla="*/ 0 h 5390029"/>
                <a:gd name="connsiteX1" fmla="*/ 43891200 w 43891200"/>
                <a:gd name="connsiteY1" fmla="*/ 0 h 5390029"/>
                <a:gd name="connsiteX2" fmla="*/ 43891200 w 43891200"/>
                <a:gd name="connsiteY2" fmla="*/ 2171777 h 5390029"/>
                <a:gd name="connsiteX3" fmla="*/ 21843298 w 43891200"/>
                <a:gd name="connsiteY3" fmla="*/ 2143554 h 5390029"/>
                <a:gd name="connsiteX4" fmla="*/ 28221 w 43891200"/>
                <a:gd name="connsiteY4" fmla="*/ 5360956 h 5390029"/>
                <a:gd name="connsiteX5" fmla="*/ 0 w 43891200"/>
                <a:gd name="connsiteY5" fmla="*/ 0 h 5390029"/>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691988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778314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197 w 43891200"/>
                <a:gd name="connsiteY2" fmla="*/ 2143554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197 w 43891200"/>
                <a:gd name="connsiteY2" fmla="*/ 2143554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83162"/>
                <a:gd name="connsiteX1" fmla="*/ 43891200 w 43891200"/>
                <a:gd name="connsiteY1" fmla="*/ 0 h 5383162"/>
                <a:gd name="connsiteX2" fmla="*/ 43891197 w 43891200"/>
                <a:gd name="connsiteY2" fmla="*/ 2143554 h 5383162"/>
                <a:gd name="connsiteX3" fmla="*/ 21843298 w 43891200"/>
                <a:gd name="connsiteY3" fmla="*/ 1381537 h 5383162"/>
                <a:gd name="connsiteX4" fmla="*/ 12981 w 43891200"/>
                <a:gd name="connsiteY4" fmla="*/ 5383162 h 5383162"/>
                <a:gd name="connsiteX5" fmla="*/ 0 w 43891200"/>
                <a:gd name="connsiteY5" fmla="*/ 0 h 5383162"/>
                <a:gd name="connsiteX0" fmla="*/ 0 w 43891200"/>
                <a:gd name="connsiteY0" fmla="*/ 0 h 5353553"/>
                <a:gd name="connsiteX1" fmla="*/ 43891200 w 43891200"/>
                <a:gd name="connsiteY1" fmla="*/ 0 h 5353553"/>
                <a:gd name="connsiteX2" fmla="*/ 43891197 w 43891200"/>
                <a:gd name="connsiteY2" fmla="*/ 2143554 h 5353553"/>
                <a:gd name="connsiteX3" fmla="*/ 21843298 w 43891200"/>
                <a:gd name="connsiteY3" fmla="*/ 1381537 h 5353553"/>
                <a:gd name="connsiteX4" fmla="*/ 12981 w 43891200"/>
                <a:gd name="connsiteY4" fmla="*/ 5353553 h 5353553"/>
                <a:gd name="connsiteX5" fmla="*/ 0 w 43891200"/>
                <a:gd name="connsiteY5" fmla="*/ 0 h 5353553"/>
                <a:gd name="connsiteX0" fmla="*/ 0 w 43891200"/>
                <a:gd name="connsiteY0" fmla="*/ 0 h 5375759"/>
                <a:gd name="connsiteX1" fmla="*/ 43891200 w 43891200"/>
                <a:gd name="connsiteY1" fmla="*/ 0 h 5375759"/>
                <a:gd name="connsiteX2" fmla="*/ 43891197 w 43891200"/>
                <a:gd name="connsiteY2" fmla="*/ 2143554 h 5375759"/>
                <a:gd name="connsiteX3" fmla="*/ 21843298 w 43891200"/>
                <a:gd name="connsiteY3" fmla="*/ 1381537 h 5375759"/>
                <a:gd name="connsiteX4" fmla="*/ 2821 w 43891200"/>
                <a:gd name="connsiteY4" fmla="*/ 5375759 h 5375759"/>
                <a:gd name="connsiteX5" fmla="*/ 0 w 43891200"/>
                <a:gd name="connsiteY5" fmla="*/ 0 h 5375759"/>
                <a:gd name="connsiteX0" fmla="*/ 0 w 43891200"/>
                <a:gd name="connsiteY0" fmla="*/ 0 h 5391472"/>
                <a:gd name="connsiteX1" fmla="*/ 43891200 w 43891200"/>
                <a:gd name="connsiteY1" fmla="*/ 0 h 5391472"/>
                <a:gd name="connsiteX2" fmla="*/ 43891197 w 43891200"/>
                <a:gd name="connsiteY2" fmla="*/ 2143554 h 5391472"/>
                <a:gd name="connsiteX3" fmla="*/ 21843298 w 43891200"/>
                <a:gd name="connsiteY3" fmla="*/ 1381537 h 5391472"/>
                <a:gd name="connsiteX4" fmla="*/ 24143 w 43891200"/>
                <a:gd name="connsiteY4" fmla="*/ 5391472 h 5391472"/>
                <a:gd name="connsiteX5" fmla="*/ 0 w 43891200"/>
                <a:gd name="connsiteY5" fmla="*/ 0 h 5391472"/>
                <a:gd name="connsiteX0" fmla="*/ 0 w 43891200"/>
                <a:gd name="connsiteY0" fmla="*/ 0 h 5388329"/>
                <a:gd name="connsiteX1" fmla="*/ 43891200 w 43891200"/>
                <a:gd name="connsiteY1" fmla="*/ 0 h 5388329"/>
                <a:gd name="connsiteX2" fmla="*/ 43891197 w 43891200"/>
                <a:gd name="connsiteY2" fmla="*/ 2143554 h 5388329"/>
                <a:gd name="connsiteX3" fmla="*/ 21843298 w 43891200"/>
                <a:gd name="connsiteY3" fmla="*/ 1381537 h 5388329"/>
                <a:gd name="connsiteX4" fmla="*/ 11350 w 43891200"/>
                <a:gd name="connsiteY4" fmla="*/ 5388329 h 5388329"/>
                <a:gd name="connsiteX5" fmla="*/ 0 w 43891200"/>
                <a:gd name="connsiteY5" fmla="*/ 0 h 5388329"/>
                <a:gd name="connsiteX0" fmla="*/ 0 w 43918796"/>
                <a:gd name="connsiteY0" fmla="*/ 0 h 5388329"/>
                <a:gd name="connsiteX1" fmla="*/ 43918796 w 43918796"/>
                <a:gd name="connsiteY1" fmla="*/ 0 h 5388329"/>
                <a:gd name="connsiteX2" fmla="*/ 43918793 w 43918796"/>
                <a:gd name="connsiteY2" fmla="*/ 2143554 h 5388329"/>
                <a:gd name="connsiteX3" fmla="*/ 21870894 w 43918796"/>
                <a:gd name="connsiteY3" fmla="*/ 1381537 h 5388329"/>
                <a:gd name="connsiteX4" fmla="*/ 38946 w 43918796"/>
                <a:gd name="connsiteY4" fmla="*/ 5388329 h 5388329"/>
                <a:gd name="connsiteX5" fmla="*/ 0 w 43918796"/>
                <a:gd name="connsiteY5" fmla="*/ 0 h 5388329"/>
                <a:gd name="connsiteX0" fmla="*/ 0 w 43882001"/>
                <a:gd name="connsiteY0" fmla="*/ 6780 h 5388329"/>
                <a:gd name="connsiteX1" fmla="*/ 43882001 w 43882001"/>
                <a:gd name="connsiteY1" fmla="*/ 0 h 5388329"/>
                <a:gd name="connsiteX2" fmla="*/ 43881998 w 43882001"/>
                <a:gd name="connsiteY2" fmla="*/ 2143554 h 5388329"/>
                <a:gd name="connsiteX3" fmla="*/ 21834099 w 43882001"/>
                <a:gd name="connsiteY3" fmla="*/ 1381537 h 5388329"/>
                <a:gd name="connsiteX4" fmla="*/ 2151 w 43882001"/>
                <a:gd name="connsiteY4" fmla="*/ 5388329 h 5388329"/>
                <a:gd name="connsiteX5" fmla="*/ 0 w 43882001"/>
                <a:gd name="connsiteY5" fmla="*/ 6780 h 5388329"/>
                <a:gd name="connsiteX0" fmla="*/ 0 w 43909597"/>
                <a:gd name="connsiteY0" fmla="*/ 6780 h 5388329"/>
                <a:gd name="connsiteX1" fmla="*/ 43909597 w 43909597"/>
                <a:gd name="connsiteY1" fmla="*/ 0 h 5388329"/>
                <a:gd name="connsiteX2" fmla="*/ 43909594 w 43909597"/>
                <a:gd name="connsiteY2" fmla="*/ 2143554 h 5388329"/>
                <a:gd name="connsiteX3" fmla="*/ 21861695 w 43909597"/>
                <a:gd name="connsiteY3" fmla="*/ 1381537 h 5388329"/>
                <a:gd name="connsiteX4" fmla="*/ 29747 w 43909597"/>
                <a:gd name="connsiteY4" fmla="*/ 5388329 h 5388329"/>
                <a:gd name="connsiteX5" fmla="*/ 0 w 43909597"/>
                <a:gd name="connsiteY5" fmla="*/ 6780 h 5388329"/>
                <a:gd name="connsiteX0" fmla="*/ 16283 w 43879886"/>
                <a:gd name="connsiteY0" fmla="*/ 13560 h 5388329"/>
                <a:gd name="connsiteX1" fmla="*/ 43879886 w 43879886"/>
                <a:gd name="connsiteY1" fmla="*/ 0 h 5388329"/>
                <a:gd name="connsiteX2" fmla="*/ 43879883 w 43879886"/>
                <a:gd name="connsiteY2" fmla="*/ 2143554 h 5388329"/>
                <a:gd name="connsiteX3" fmla="*/ 21831984 w 43879886"/>
                <a:gd name="connsiteY3" fmla="*/ 1381537 h 5388329"/>
                <a:gd name="connsiteX4" fmla="*/ 36 w 43879886"/>
                <a:gd name="connsiteY4" fmla="*/ 5388329 h 5388329"/>
                <a:gd name="connsiteX5" fmla="*/ 16283 w 43879886"/>
                <a:gd name="connsiteY5" fmla="*/ 13560 h 5388329"/>
                <a:gd name="connsiteX0" fmla="*/ 7118 w 43879920"/>
                <a:gd name="connsiteY0" fmla="*/ 6780 h 5388329"/>
                <a:gd name="connsiteX1" fmla="*/ 43879920 w 43879920"/>
                <a:gd name="connsiteY1" fmla="*/ 0 h 5388329"/>
                <a:gd name="connsiteX2" fmla="*/ 43879917 w 43879920"/>
                <a:gd name="connsiteY2" fmla="*/ 2143554 h 5388329"/>
                <a:gd name="connsiteX3" fmla="*/ 21832018 w 43879920"/>
                <a:gd name="connsiteY3" fmla="*/ 1381537 h 5388329"/>
                <a:gd name="connsiteX4" fmla="*/ 70 w 43879920"/>
                <a:gd name="connsiteY4" fmla="*/ 5388329 h 5388329"/>
                <a:gd name="connsiteX5" fmla="*/ 7118 w 43879920"/>
                <a:gd name="connsiteY5" fmla="*/ 6780 h 5388329"/>
                <a:gd name="connsiteX0" fmla="*/ 0 w 43900399"/>
                <a:gd name="connsiteY0" fmla="*/ 0 h 5388329"/>
                <a:gd name="connsiteX1" fmla="*/ 43900399 w 43900399"/>
                <a:gd name="connsiteY1" fmla="*/ 0 h 5388329"/>
                <a:gd name="connsiteX2" fmla="*/ 43900396 w 43900399"/>
                <a:gd name="connsiteY2" fmla="*/ 2143554 h 5388329"/>
                <a:gd name="connsiteX3" fmla="*/ 21852497 w 43900399"/>
                <a:gd name="connsiteY3" fmla="*/ 1381537 h 5388329"/>
                <a:gd name="connsiteX4" fmla="*/ 20549 w 43900399"/>
                <a:gd name="connsiteY4" fmla="*/ 5388329 h 5388329"/>
                <a:gd name="connsiteX5" fmla="*/ 0 w 43900399"/>
                <a:gd name="connsiteY5" fmla="*/ 0 h 5388329"/>
                <a:gd name="connsiteX0" fmla="*/ 0 w 43900396"/>
                <a:gd name="connsiteY0" fmla="*/ 0 h 5388329"/>
                <a:gd name="connsiteX1" fmla="*/ 43854405 w 43900396"/>
                <a:gd name="connsiteY1" fmla="*/ 27119 h 5388329"/>
                <a:gd name="connsiteX2" fmla="*/ 43900396 w 43900396"/>
                <a:gd name="connsiteY2" fmla="*/ 2143554 h 5388329"/>
                <a:gd name="connsiteX3" fmla="*/ 21852497 w 43900396"/>
                <a:gd name="connsiteY3" fmla="*/ 1381537 h 5388329"/>
                <a:gd name="connsiteX4" fmla="*/ 20549 w 43900396"/>
                <a:gd name="connsiteY4" fmla="*/ 5388329 h 5388329"/>
                <a:gd name="connsiteX5" fmla="*/ 0 w 43900396"/>
                <a:gd name="connsiteY5" fmla="*/ 0 h 5388329"/>
                <a:gd name="connsiteX0" fmla="*/ 0 w 43900398"/>
                <a:gd name="connsiteY0" fmla="*/ 0 h 5388329"/>
                <a:gd name="connsiteX1" fmla="*/ 43900398 w 43900398"/>
                <a:gd name="connsiteY1" fmla="*/ 6780 h 5388329"/>
                <a:gd name="connsiteX2" fmla="*/ 43900396 w 43900398"/>
                <a:gd name="connsiteY2" fmla="*/ 2143554 h 5388329"/>
                <a:gd name="connsiteX3" fmla="*/ 21852497 w 43900398"/>
                <a:gd name="connsiteY3" fmla="*/ 1381537 h 5388329"/>
                <a:gd name="connsiteX4" fmla="*/ 20549 w 43900398"/>
                <a:gd name="connsiteY4" fmla="*/ 5388329 h 5388329"/>
                <a:gd name="connsiteX5" fmla="*/ 0 w 43900398"/>
                <a:gd name="connsiteY5" fmla="*/ 0 h 5388329"/>
                <a:gd name="connsiteX0" fmla="*/ 0 w 43909598"/>
                <a:gd name="connsiteY0" fmla="*/ 0 h 5388329"/>
                <a:gd name="connsiteX1" fmla="*/ 43909598 w 43909598"/>
                <a:gd name="connsiteY1" fmla="*/ 6780 h 5388329"/>
                <a:gd name="connsiteX2" fmla="*/ 43900396 w 43909598"/>
                <a:gd name="connsiteY2" fmla="*/ 2143554 h 5388329"/>
                <a:gd name="connsiteX3" fmla="*/ 21852497 w 43909598"/>
                <a:gd name="connsiteY3" fmla="*/ 1381537 h 5388329"/>
                <a:gd name="connsiteX4" fmla="*/ 20549 w 43909598"/>
                <a:gd name="connsiteY4" fmla="*/ 5388329 h 5388329"/>
                <a:gd name="connsiteX5" fmla="*/ 0 w 43909598"/>
                <a:gd name="connsiteY5" fmla="*/ 0 h 5388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909598" h="5388329">
                  <a:moveTo>
                    <a:pt x="0" y="0"/>
                  </a:moveTo>
                  <a:lnTo>
                    <a:pt x="43909598" y="6780"/>
                  </a:lnTo>
                  <a:cubicBezTo>
                    <a:pt x="43909597" y="719038"/>
                    <a:pt x="43900397" y="1431296"/>
                    <a:pt x="43900396" y="2143554"/>
                  </a:cubicBezTo>
                  <a:cubicBezTo>
                    <a:pt x="37284373" y="1358490"/>
                    <a:pt x="29162993" y="845303"/>
                    <a:pt x="21852497" y="1381537"/>
                  </a:cubicBezTo>
                  <a:cubicBezTo>
                    <a:pt x="14542001" y="1917771"/>
                    <a:pt x="6144574" y="2782191"/>
                    <a:pt x="20549" y="5388329"/>
                  </a:cubicBezTo>
                  <a:cubicBezTo>
                    <a:pt x="19609" y="3596409"/>
                    <a:pt x="940" y="1791920"/>
                    <a:pt x="0" y="0"/>
                  </a:cubicBezTo>
                  <a:close/>
                </a:path>
              </a:pathLst>
            </a:custGeom>
            <a:gradFill flip="none" rotWithShape="1">
              <a:gsLst>
                <a:gs pos="0">
                  <a:schemeClr val="tx2"/>
                </a:gs>
                <a:gs pos="100000">
                  <a:schemeClr val="accent1"/>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n>
                  <a:noFill/>
                </a:ln>
                <a:solidFill>
                  <a:schemeClr val="accent1"/>
                </a:solidFill>
              </a:endParaRPr>
            </a:p>
          </p:txBody>
        </p:sp>
      </p:grpSp>
      <p:sp>
        <p:nvSpPr>
          <p:cNvPr id="73" name="Text Box 14"/>
          <p:cNvSpPr txBox="1">
            <a:spLocks noChangeArrowheads="1"/>
          </p:cNvSpPr>
          <p:nvPr userDrawn="1"/>
        </p:nvSpPr>
        <p:spPr bwMode="auto">
          <a:xfrm>
            <a:off x="1003118" y="32156325"/>
            <a:ext cx="3786383" cy="329308"/>
          </a:xfrm>
          <a:prstGeom prst="rect">
            <a:avLst/>
          </a:prstGeom>
          <a:noFill/>
          <a:ln w="9525">
            <a:noFill/>
            <a:miter lim="800000"/>
            <a:headEnd/>
            <a:tailEnd/>
          </a:ln>
          <a:effectLst/>
        </p:spPr>
        <p:txBody>
          <a:bodyPr wrap="square" lIns="78297" tIns="39141" rIns="78297" bIns="39141">
            <a:spAutoFit/>
          </a:bodyPr>
          <a:lstStyle/>
          <a:p>
            <a:pPr eaLnBrk="0" hangingPunct="0">
              <a:lnSpc>
                <a:spcPct val="65000"/>
              </a:lnSpc>
              <a:spcBef>
                <a:spcPct val="50000"/>
              </a:spcBef>
              <a:defRPr/>
            </a:pPr>
            <a:r>
              <a:rPr lang="en-US" sz="600" b="1" dirty="0">
                <a:solidFill>
                  <a:schemeClr val="bg1">
                    <a:lumMod val="75000"/>
                  </a:schemeClr>
                </a:solidFill>
                <a:latin typeface="Arial" charset="0"/>
              </a:rPr>
              <a:t>RESEARCH POSTER PRESENTATION DESIGN © 2019</a:t>
            </a:r>
          </a:p>
          <a:p>
            <a:pPr eaLnBrk="0" hangingPunct="0">
              <a:lnSpc>
                <a:spcPct val="65000"/>
              </a:lnSpc>
              <a:spcBef>
                <a:spcPct val="50000"/>
              </a:spcBef>
              <a:defRPr/>
            </a:pPr>
            <a:r>
              <a:rPr lang="en-US" sz="1050" b="1" dirty="0">
                <a:solidFill>
                  <a:schemeClr val="bg1">
                    <a:lumMod val="75000"/>
                  </a:schemeClr>
                </a:solidFill>
                <a:latin typeface="Arial" charset="0"/>
              </a:rPr>
              <a:t>www.PosterPresentations.com</a:t>
            </a:r>
          </a:p>
        </p:txBody>
      </p:sp>
      <p:graphicFrame>
        <p:nvGraphicFramePr>
          <p:cNvPr id="78" name="Table 77">
            <a:extLst>
              <a:ext uri="{FF2B5EF4-FFF2-40B4-BE49-F238E27FC236}">
                <a16:creationId xmlns:a16="http://schemas.microsoft.com/office/drawing/2014/main" id="{5373C3A2-708A-CA45-9DA9-BCEAB1E0E126}"/>
              </a:ext>
            </a:extLst>
          </p:cNvPr>
          <p:cNvGraphicFramePr>
            <a:graphicFrameLocks noGrp="1"/>
          </p:cNvGraphicFramePr>
          <p:nvPr userDrawn="1">
            <p:extLst>
              <p:ext uri="{D42A27DB-BD31-4B8C-83A1-F6EECF244321}">
                <p14:modId xmlns:p14="http://schemas.microsoft.com/office/powerpoint/2010/main" val="2677946538"/>
              </p:ext>
            </p:extLst>
          </p:nvPr>
        </p:nvGraphicFramePr>
        <p:xfrm>
          <a:off x="-10611120" y="14098"/>
          <a:ext cx="9776869" cy="32679220"/>
        </p:xfrm>
        <a:graphic>
          <a:graphicData uri="http://schemas.openxmlformats.org/drawingml/2006/table">
            <a:tbl>
              <a:tblPr firstRow="1" bandRow="1">
                <a:tableStyleId>{5C22544A-7EE6-4342-B048-85BDC9FD1C3A}</a:tableStyleId>
              </a:tblPr>
              <a:tblGrid>
                <a:gridCol w="4192245">
                  <a:extLst>
                    <a:ext uri="{9D8B030D-6E8A-4147-A177-3AD203B41FA5}">
                      <a16:colId xmlns:a16="http://schemas.microsoft.com/office/drawing/2014/main" val="20000"/>
                    </a:ext>
                  </a:extLst>
                </a:gridCol>
                <a:gridCol w="5584624">
                  <a:extLst>
                    <a:ext uri="{9D8B030D-6E8A-4147-A177-3AD203B41FA5}">
                      <a16:colId xmlns:a16="http://schemas.microsoft.com/office/drawing/2014/main" val="20001"/>
                    </a:ext>
                  </a:extLst>
                </a:gridCol>
              </a:tblGrid>
              <a:tr h="1329113">
                <a:tc gridSpan="2">
                  <a:txBody>
                    <a:bodyPr/>
                    <a:lstStyle/>
                    <a:p>
                      <a:pPr marL="0" marR="0" indent="0" algn="ctr" defTabSz="4388900" rtl="0" eaLnBrk="1" fontAlgn="auto" latinLnBrk="0" hangingPunct="1">
                        <a:lnSpc>
                          <a:spcPct val="100000"/>
                        </a:lnSpc>
                        <a:spcBef>
                          <a:spcPts val="0"/>
                        </a:spcBef>
                        <a:spcAft>
                          <a:spcPts val="0"/>
                        </a:spcAft>
                        <a:buClrTx/>
                        <a:buSzTx/>
                        <a:buFontTx/>
                        <a:buNone/>
                        <a:tabLst/>
                        <a:defRPr/>
                      </a:pPr>
                      <a:r>
                        <a:rPr lang="en-US" sz="3600" b="0" spc="600" dirty="0">
                          <a:solidFill>
                            <a:srgbClr val="1F3A4E"/>
                          </a:solidFill>
                          <a:latin typeface="Arial Black" panose="020B0A04020102020204" pitchFamily="34" charset="0"/>
                        </a:rPr>
                        <a:t>QUICK START GUIDE</a:t>
                      </a:r>
                      <a:br>
                        <a:rPr lang="en-US" sz="3600" b="0" spc="600" dirty="0">
                          <a:solidFill>
                            <a:srgbClr val="1F3A4E"/>
                          </a:solidFill>
                          <a:latin typeface="Arial Black" panose="020B0A04020102020204" pitchFamily="34" charset="0"/>
                        </a:rPr>
                      </a:br>
                      <a:r>
                        <a:rPr lang="en-US" sz="2800" b="1" spc="0" dirty="0">
                          <a:solidFill>
                            <a:srgbClr val="FF0000"/>
                          </a:solidFill>
                          <a:latin typeface="Trebuchet MS" pitchFamily="34" charset="0"/>
                        </a:rPr>
                        <a:t>(THIS SIDEBAR WILL NOT PRINT)</a:t>
                      </a:r>
                      <a:endParaRPr lang="en-US" sz="3600" b="1" spc="600" dirty="0">
                        <a:solidFill>
                          <a:schemeClr val="bg1"/>
                        </a:solidFill>
                        <a:latin typeface="Trebuchet MS" pitchFamily="34" charset="0"/>
                      </a:endParaRPr>
                    </a:p>
                  </a:txBody>
                  <a:tcPr marL="182880" marT="137160">
                    <a:solidFill>
                      <a:srgbClr val="FFC000"/>
                    </a:solidFill>
                  </a:tcPr>
                </a:tc>
                <a:tc hMerge="1">
                  <a:txBody>
                    <a:bodyPr/>
                    <a:lstStyle/>
                    <a:p>
                      <a:endParaRPr lang="en-US" dirty="0"/>
                    </a:p>
                  </a:txBody>
                  <a:tcPr/>
                </a:tc>
                <a:extLst>
                  <a:ext uri="{0D108BD9-81ED-4DB2-BD59-A6C34878D82A}">
                    <a16:rowId xmlns:a16="http://schemas.microsoft.com/office/drawing/2014/main" val="10000"/>
                  </a:ext>
                </a:extLst>
              </a:tr>
              <a:tr h="4206624">
                <a:tc gridSpan="2">
                  <a:txBody>
                    <a:bodyPr/>
                    <a:lstStyle/>
                    <a:p>
                      <a:pPr defTabSz="3765639"/>
                      <a:r>
                        <a:rPr lang="en-US" sz="2000" i="0" dirty="0">
                          <a:solidFill>
                            <a:srgbClr val="D9D9D9"/>
                          </a:solidFill>
                          <a:latin typeface="Arial"/>
                          <a:cs typeface="Arial"/>
                        </a:rPr>
                        <a:t>This PowerPoint template produces a </a:t>
                      </a:r>
                      <a:r>
                        <a:rPr lang="en-US" sz="2000" i="0" dirty="0">
                          <a:solidFill>
                            <a:srgbClr val="FFC000"/>
                          </a:solidFill>
                          <a:latin typeface="Arial"/>
                          <a:cs typeface="Arial"/>
                        </a:rPr>
                        <a:t>36"x48" </a:t>
                      </a:r>
                      <a:r>
                        <a:rPr lang="en-US" sz="2000" i="0" dirty="0">
                          <a:solidFill>
                            <a:srgbClr val="D9D9D9"/>
                          </a:solidFill>
                          <a:latin typeface="Arial"/>
                          <a:cs typeface="Arial"/>
                        </a:rPr>
                        <a:t>presentation poster. You can use it to create your research poster by placing your title, subtitle, text, tables, charts and photos. </a:t>
                      </a:r>
                    </a:p>
                    <a:p>
                      <a:pPr defTabSz="3765639"/>
                      <a:endParaRPr lang="en-US" sz="2000" i="0" dirty="0">
                        <a:solidFill>
                          <a:srgbClr val="D9D9D9"/>
                        </a:solidFill>
                        <a:latin typeface="Arial"/>
                        <a:cs typeface="Arial"/>
                      </a:endParaRPr>
                    </a:p>
                    <a:p>
                      <a:pPr defTabSz="3765639"/>
                      <a:r>
                        <a:rPr lang="en-US" sz="2000" i="0" dirty="0">
                          <a:solidFill>
                            <a:srgbClr val="D9D9D9"/>
                          </a:solidFill>
                          <a:latin typeface="Arial"/>
                          <a:cs typeface="Arial"/>
                        </a:rPr>
                        <a:t>We provide a series of online tutorials that will guide you through the poster design process and answer your poster production questions. For complete template tutorials, go online to </a:t>
                      </a:r>
                      <a:r>
                        <a:rPr lang="en-US" sz="2000" i="0" dirty="0" err="1">
                          <a:solidFill>
                            <a:srgbClr val="FFC000"/>
                          </a:solidFill>
                          <a:latin typeface="Arial"/>
                          <a:cs typeface="Arial"/>
                        </a:rPr>
                        <a:t>PosterPresentations.com</a:t>
                      </a:r>
                      <a:r>
                        <a:rPr lang="en-US" sz="2000" i="0" dirty="0">
                          <a:solidFill>
                            <a:srgbClr val="D9D9D9"/>
                          </a:solidFill>
                          <a:latin typeface="Arial"/>
                          <a:cs typeface="Arial"/>
                        </a:rPr>
                        <a:t> and click on the  </a:t>
                      </a:r>
                      <a:r>
                        <a:rPr lang="en-US" sz="2000" i="0" dirty="0">
                          <a:solidFill>
                            <a:srgbClr val="FFC000"/>
                          </a:solidFill>
                          <a:latin typeface="Arial"/>
                          <a:cs typeface="Arial"/>
                        </a:rPr>
                        <a:t>HELP DESK</a:t>
                      </a:r>
                      <a:r>
                        <a:rPr lang="en-US" sz="2000" i="0" baseline="0" dirty="0">
                          <a:solidFill>
                            <a:srgbClr val="D9D9D9"/>
                          </a:solidFill>
                          <a:latin typeface="Arial"/>
                          <a:cs typeface="Arial"/>
                        </a:rPr>
                        <a:t> </a:t>
                      </a:r>
                      <a:r>
                        <a:rPr lang="en-US" sz="2000" i="0" dirty="0">
                          <a:solidFill>
                            <a:srgbClr val="D9D9D9"/>
                          </a:solidFill>
                          <a:latin typeface="Arial"/>
                          <a:cs typeface="Arial"/>
                        </a:rPr>
                        <a:t>tab.</a:t>
                      </a:r>
                    </a:p>
                    <a:p>
                      <a:pPr defTabSz="3765639"/>
                      <a:endParaRPr lang="en-US" sz="2000" i="0" dirty="0">
                        <a:solidFill>
                          <a:srgbClr val="D9D9D9"/>
                        </a:solidFill>
                        <a:latin typeface="Arial"/>
                        <a:cs typeface="Arial"/>
                      </a:endParaRPr>
                    </a:p>
                    <a:p>
                      <a:pPr defTabSz="3765639"/>
                      <a:r>
                        <a:rPr lang="en-US" sz="2000" i="0" dirty="0">
                          <a:solidFill>
                            <a:srgbClr val="D9D9D9"/>
                          </a:solidFill>
                          <a:latin typeface="Arial"/>
                          <a:cs typeface="Arial"/>
                        </a:rPr>
                        <a:t>To print your poster using our same-day professional printing service, go online to </a:t>
                      </a:r>
                      <a:r>
                        <a:rPr lang="en-US" sz="2000" i="0" dirty="0" err="1">
                          <a:solidFill>
                            <a:srgbClr val="FFC000"/>
                          </a:solidFill>
                          <a:latin typeface="Arial"/>
                          <a:cs typeface="Arial"/>
                        </a:rPr>
                        <a:t>PosterPresentations.com</a:t>
                      </a:r>
                      <a:r>
                        <a:rPr lang="en-US" sz="2000" i="0" dirty="0">
                          <a:solidFill>
                            <a:srgbClr val="D9D9D9"/>
                          </a:solidFill>
                          <a:latin typeface="Arial"/>
                          <a:cs typeface="Arial"/>
                        </a:rPr>
                        <a:t> and click on "</a:t>
                      </a:r>
                      <a:r>
                        <a:rPr lang="en-US" sz="2000" i="0" dirty="0">
                          <a:solidFill>
                            <a:srgbClr val="FFC000"/>
                          </a:solidFill>
                          <a:latin typeface="Arial"/>
                          <a:cs typeface="Arial"/>
                        </a:rPr>
                        <a:t>Order your poster</a:t>
                      </a:r>
                      <a:r>
                        <a:rPr lang="en-US" sz="2000" i="0" dirty="0">
                          <a:solidFill>
                            <a:srgbClr val="D9D9D9"/>
                          </a:solidFill>
                          <a:latin typeface="Arial"/>
                          <a:cs typeface="Arial"/>
                        </a:rPr>
                        <a:t>".</a:t>
                      </a:r>
                      <a:endParaRPr lang="en-US" sz="2000" b="1" dirty="0">
                        <a:solidFill>
                          <a:srgbClr val="D9D9D9"/>
                        </a:solidFill>
                        <a:latin typeface="Arial"/>
                        <a:cs typeface="Arial"/>
                      </a:endParaRPr>
                    </a:p>
                  </a:txBody>
                  <a:tcPr marL="182880" marT="137160">
                    <a:solidFill>
                      <a:srgbClr val="010101"/>
                    </a:solidFill>
                  </a:tcPr>
                </a:tc>
                <a:tc hMerge="1">
                  <a:txBody>
                    <a:bodyPr/>
                    <a:lstStyle/>
                    <a:p>
                      <a:pPr marL="0" indent="0" algn="l" defTabSz="114300"/>
                      <a:endParaRPr lang="en-US" sz="2400" b="0" baseline="0" dirty="0">
                        <a:solidFill>
                          <a:srgbClr val="FFC000"/>
                        </a:solidFill>
                        <a:latin typeface="Arial" panose="020B0604020202020204" pitchFamily="34" charset="0"/>
                        <a:cs typeface="Arial" panose="020B0604020202020204" pitchFamily="34" charset="0"/>
                      </a:endParaRPr>
                    </a:p>
                  </a:txBody>
                  <a:tcPr>
                    <a:solidFill>
                      <a:schemeClr val="tx1">
                        <a:lumMod val="95000"/>
                        <a:lumOff val="5000"/>
                      </a:schemeClr>
                    </a:solidFill>
                  </a:tcPr>
                </a:tc>
                <a:extLst>
                  <a:ext uri="{0D108BD9-81ED-4DB2-BD59-A6C34878D82A}">
                    <a16:rowId xmlns:a16="http://schemas.microsoft.com/office/drawing/2014/main" val="677555919"/>
                  </a:ext>
                </a:extLst>
              </a:tr>
              <a:tr h="4572417">
                <a:tc>
                  <a:txBody>
                    <a:bodyPr/>
                    <a:lstStyle/>
                    <a:p>
                      <a:pPr algn="ctr"/>
                      <a:endParaRPr lang="en-US" sz="2000" dirty="0">
                        <a:solidFill>
                          <a:srgbClr val="1F3A4E"/>
                        </a:solidFill>
                      </a:endParaRPr>
                    </a:p>
                    <a:p>
                      <a:pPr algn="ctr"/>
                      <a:endParaRPr lang="en-US" sz="2000" dirty="0">
                        <a:solidFill>
                          <a:srgbClr val="1F3A4E"/>
                        </a:solidFill>
                      </a:endParaRPr>
                    </a:p>
                    <a:p>
                      <a:pPr algn="ctr"/>
                      <a:r>
                        <a:rPr lang="en-US" sz="2000" dirty="0">
                          <a:solidFill>
                            <a:schemeClr val="bg1"/>
                          </a:solidFill>
                          <a:latin typeface="Arial" panose="020B0604020202020204" pitchFamily="34" charset="0"/>
                          <a:cs typeface="Arial" panose="020B0604020202020204" pitchFamily="34" charset="0"/>
                        </a:rPr>
                        <a:t>This is a template for a </a:t>
                      </a:r>
                    </a:p>
                    <a:p>
                      <a:pPr algn="ctr"/>
                      <a:r>
                        <a:rPr lang="en-US" sz="2000" dirty="0">
                          <a:solidFill>
                            <a:schemeClr val="bg1"/>
                          </a:solidFill>
                          <a:latin typeface="Arial" panose="020B0604020202020204" pitchFamily="34" charset="0"/>
                          <a:cs typeface="Arial" panose="020B0604020202020204" pitchFamily="34" charset="0"/>
                        </a:rPr>
                        <a:t>presentation poster</a:t>
                      </a:r>
                      <a:br>
                        <a:rPr lang="en-US" sz="2000" dirty="0">
                          <a:solidFill>
                            <a:schemeClr val="bg1"/>
                          </a:solidFill>
                          <a:latin typeface="Arial" panose="020B0604020202020204" pitchFamily="34" charset="0"/>
                          <a:cs typeface="Arial" panose="020B0604020202020204" pitchFamily="34" charset="0"/>
                        </a:rPr>
                      </a:br>
                      <a:r>
                        <a:rPr lang="en-US" sz="3600" b="1" dirty="0">
                          <a:solidFill>
                            <a:srgbClr val="FFC000"/>
                          </a:solidFill>
                          <a:latin typeface="Arial" panose="020B0604020202020204" pitchFamily="34" charset="0"/>
                          <a:cs typeface="Arial" panose="020B0604020202020204" pitchFamily="34" charset="0"/>
                        </a:rPr>
                        <a:t>36 inches tall</a:t>
                      </a:r>
                      <a:br>
                        <a:rPr lang="en-US" sz="3600" b="1" dirty="0">
                          <a:solidFill>
                            <a:srgbClr val="FFC000"/>
                          </a:solidFill>
                          <a:latin typeface="Arial" panose="020B0604020202020204" pitchFamily="34" charset="0"/>
                          <a:cs typeface="Arial" panose="020B0604020202020204" pitchFamily="34" charset="0"/>
                        </a:rPr>
                      </a:br>
                      <a:r>
                        <a:rPr lang="en-US" sz="3600" b="1" dirty="0">
                          <a:solidFill>
                            <a:srgbClr val="FFC000"/>
                          </a:solidFill>
                          <a:latin typeface="Arial" panose="020B0604020202020204" pitchFamily="34" charset="0"/>
                          <a:cs typeface="Arial" panose="020B0604020202020204" pitchFamily="34" charset="0"/>
                        </a:rPr>
                        <a:t>by</a:t>
                      </a:r>
                      <a:br>
                        <a:rPr lang="en-US" sz="3600" b="1" dirty="0">
                          <a:solidFill>
                            <a:srgbClr val="FFC000"/>
                          </a:solidFill>
                          <a:latin typeface="Arial" panose="020B0604020202020204" pitchFamily="34" charset="0"/>
                          <a:cs typeface="Arial" panose="020B0604020202020204" pitchFamily="34" charset="0"/>
                        </a:rPr>
                      </a:br>
                      <a:r>
                        <a:rPr lang="en-US" sz="3600" b="1" dirty="0">
                          <a:solidFill>
                            <a:srgbClr val="FFC000"/>
                          </a:solidFill>
                          <a:latin typeface="Arial" panose="020B0604020202020204" pitchFamily="34" charset="0"/>
                          <a:cs typeface="Arial" panose="020B0604020202020204" pitchFamily="34" charset="0"/>
                        </a:rPr>
                        <a:t>48 inches wide</a:t>
                      </a:r>
                      <a:br>
                        <a:rPr lang="en-US" sz="2000" dirty="0">
                          <a:solidFill>
                            <a:schemeClr val="bg1"/>
                          </a:solidFill>
                          <a:latin typeface="Arial" panose="020B0604020202020204" pitchFamily="34" charset="0"/>
                          <a:cs typeface="Arial" panose="020B0604020202020204" pitchFamily="34" charset="0"/>
                        </a:rPr>
                      </a:br>
                      <a:endParaRPr lang="en-US" sz="2000" dirty="0">
                        <a:solidFill>
                          <a:srgbClr val="1F3A4E"/>
                        </a:solidFill>
                      </a:endParaRPr>
                    </a:p>
                  </a:txBody>
                  <a:tcPr>
                    <a:solidFill>
                      <a:srgbClr val="010101"/>
                    </a:solidFill>
                  </a:tcPr>
                </a:tc>
                <a:tc>
                  <a:txBody>
                    <a:bodyPr/>
                    <a:lstStyle/>
                    <a:p>
                      <a:pPr marL="0" marR="0" indent="0" algn="l" defTabSz="4388900" rtl="0" eaLnBrk="1" fontAlgn="auto" latinLnBrk="0" hangingPunct="1">
                        <a:lnSpc>
                          <a:spcPct val="100000"/>
                        </a:lnSpc>
                        <a:spcBef>
                          <a:spcPts val="0"/>
                        </a:spcBef>
                        <a:spcAft>
                          <a:spcPts val="0"/>
                        </a:spcAft>
                        <a:buClrTx/>
                        <a:buSzTx/>
                        <a:buFontTx/>
                        <a:buNone/>
                        <a:tabLst/>
                        <a:defRPr/>
                      </a:pPr>
                      <a:r>
                        <a:rPr lang="en-US" sz="2400" b="1" baseline="0" dirty="0">
                          <a:solidFill>
                            <a:srgbClr val="FFC000"/>
                          </a:solidFill>
                          <a:latin typeface="Arial" panose="020B0604020202020204" pitchFamily="34" charset="0"/>
                          <a:cs typeface="Arial" panose="020B0604020202020204" pitchFamily="34" charset="0"/>
                        </a:rPr>
                        <a:t>Important: Check the template size</a:t>
                      </a:r>
                      <a:br>
                        <a:rPr lang="en-US" sz="2000" b="0" baseline="0" dirty="0">
                          <a:solidFill>
                            <a:srgbClr val="FFC000"/>
                          </a:solidFill>
                          <a:latin typeface="Arial" panose="020B0604020202020204" pitchFamily="34" charset="0"/>
                          <a:cs typeface="Arial" panose="020B0604020202020204" pitchFamily="34" charset="0"/>
                        </a:rPr>
                      </a:br>
                      <a:r>
                        <a:rPr lang="en-US" sz="2000" b="0" baseline="0" dirty="0">
                          <a:solidFill>
                            <a:srgbClr val="D9D9D9"/>
                          </a:solidFill>
                          <a:latin typeface="Arial" panose="020B0604020202020204" pitchFamily="34" charset="0"/>
                          <a:cs typeface="Arial" panose="020B0604020202020204" pitchFamily="34" charset="0"/>
                        </a:rPr>
                        <a:t>Before you start working on your poster and to avoid printing problems check that you have downloaded and that you are using the correct size template for your poster presentation.</a:t>
                      </a:r>
                      <a:br>
                        <a:rPr lang="en-US" sz="2000" b="0" baseline="0" dirty="0">
                          <a:solidFill>
                            <a:srgbClr val="D9D9D9"/>
                          </a:solidFill>
                          <a:latin typeface="Arial" panose="020B0604020202020204" pitchFamily="34" charset="0"/>
                          <a:cs typeface="Arial" panose="020B0604020202020204" pitchFamily="34" charset="0"/>
                        </a:rPr>
                      </a:br>
                      <a:r>
                        <a:rPr lang="en-US" sz="2000" b="0" baseline="0" dirty="0">
                          <a:solidFill>
                            <a:srgbClr val="D9D9D9"/>
                          </a:solidFill>
                          <a:latin typeface="Arial" panose="020B0604020202020204" pitchFamily="34" charset="0"/>
                          <a:cs typeface="Arial" panose="020B0604020202020204" pitchFamily="34" charset="0"/>
                        </a:rPr>
                        <a:t>This template can also be printed at the following sizes without distortion and without any additional formatting:</a:t>
                      </a:r>
                      <a:br>
                        <a:rPr lang="en-US" sz="2000" b="0" baseline="0" dirty="0">
                          <a:solidFill>
                            <a:srgbClr val="D9D9D9"/>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30 tall x 40 wide</a:t>
                      </a:r>
                      <a:br>
                        <a:rPr lang="en-US" sz="2000" b="0" baseline="0" dirty="0">
                          <a:solidFill>
                            <a:srgbClr val="FFC000"/>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42 tall x 56 wide</a:t>
                      </a:r>
                      <a:br>
                        <a:rPr lang="en-US" sz="2000" b="0" baseline="0" dirty="0">
                          <a:solidFill>
                            <a:srgbClr val="FFC000"/>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48 tall x 64 wide</a:t>
                      </a:r>
                    </a:p>
                  </a:txBody>
                  <a:tcPr marL="182880" marT="137160">
                    <a:solidFill>
                      <a:srgbClr val="010101"/>
                    </a:solidFill>
                  </a:tcPr>
                </a:tc>
                <a:extLst>
                  <a:ext uri="{0D108BD9-81ED-4DB2-BD59-A6C34878D82A}">
                    <a16:rowId xmlns:a16="http://schemas.microsoft.com/office/drawing/2014/main" val="10008"/>
                  </a:ext>
                </a:extLst>
              </a:tr>
              <a:tr h="4288692">
                <a:tc>
                  <a:txBody>
                    <a:bodyPr/>
                    <a:lstStyle/>
                    <a:p>
                      <a:endParaRPr lang="en-US" sz="2000" dirty="0">
                        <a:solidFill>
                          <a:srgbClr val="1F3A4E"/>
                        </a:solidFill>
                      </a:endParaRPr>
                    </a:p>
                  </a:txBody>
                  <a:tcPr>
                    <a:blipFill rotWithShape="1">
                      <a:blip r:embed="rId4"/>
                      <a:stretch>
                        <a:fillRect/>
                      </a:stretch>
                    </a:blipFill>
                  </a:tcPr>
                </a:tc>
                <a:tc>
                  <a:txBody>
                    <a:bodyPr/>
                    <a:lstStyle/>
                    <a:p>
                      <a:pPr algn="l"/>
                      <a:r>
                        <a:rPr lang="en-US" sz="2400" b="1" baseline="0" dirty="0">
                          <a:solidFill>
                            <a:srgbClr val="FFC000"/>
                          </a:solidFill>
                          <a:latin typeface="Arial" panose="020B0604020202020204" pitchFamily="34" charset="0"/>
                          <a:cs typeface="Arial" panose="020B0604020202020204" pitchFamily="34" charset="0"/>
                        </a:rPr>
                        <a:t>How to </a:t>
                      </a:r>
                      <a:r>
                        <a:rPr lang="en-US" sz="4000" b="1" baseline="0" dirty="0">
                          <a:solidFill>
                            <a:srgbClr val="FFC000"/>
                          </a:solidFill>
                          <a:latin typeface="Arial" panose="020B0604020202020204" pitchFamily="34" charset="0"/>
                          <a:cs typeface="Arial" panose="020B0604020202020204" pitchFamily="34" charset="0"/>
                        </a:rPr>
                        <a:t>Zoom in </a:t>
                      </a:r>
                      <a:r>
                        <a:rPr lang="en-US" sz="2400" b="1" baseline="0" dirty="0">
                          <a:solidFill>
                            <a:srgbClr val="FFC000"/>
                          </a:solidFill>
                          <a:latin typeface="Arial" panose="020B0604020202020204" pitchFamily="34" charset="0"/>
                          <a:cs typeface="Arial" panose="020B0604020202020204" pitchFamily="34" charset="0"/>
                        </a:rPr>
                        <a:t>and </a:t>
                      </a:r>
                      <a:r>
                        <a:rPr lang="en-US" sz="1800" b="1" baseline="0" dirty="0">
                          <a:solidFill>
                            <a:srgbClr val="FFC000"/>
                          </a:solidFill>
                          <a:latin typeface="Arial" panose="020B0604020202020204" pitchFamily="34" charset="0"/>
                          <a:cs typeface="Arial" panose="020B0604020202020204" pitchFamily="34" charset="0"/>
                        </a:rPr>
                        <a:t>out</a:t>
                      </a:r>
                      <a:endParaRPr lang="en-US" sz="2400" b="1" baseline="0" dirty="0">
                        <a:solidFill>
                          <a:srgbClr val="FFC000"/>
                        </a:solidFill>
                        <a:latin typeface="Arial" panose="020B0604020202020204" pitchFamily="34" charset="0"/>
                        <a:cs typeface="Arial" panose="020B0604020202020204" pitchFamily="34" charset="0"/>
                      </a:endParaRPr>
                    </a:p>
                    <a:p>
                      <a:pPr algn="l"/>
                      <a:r>
                        <a:rPr lang="en-US" sz="2000" b="0" baseline="0" dirty="0">
                          <a:solidFill>
                            <a:srgbClr val="D9D9D9"/>
                          </a:solidFill>
                          <a:latin typeface="Arial" panose="020B0604020202020204" pitchFamily="34" charset="0"/>
                          <a:cs typeface="Arial" panose="020B0604020202020204" pitchFamily="34" charset="0"/>
                        </a:rPr>
                        <a:t>Use the PowerPoint zoom tool to adjust the screen magnification to view comfortably. PowerPoint provides 2 ways to zoom: </a:t>
                      </a:r>
                      <a:br>
                        <a:rPr lang="en-US" sz="2000" b="0" baseline="0" dirty="0">
                          <a:solidFill>
                            <a:srgbClr val="D9D9D9"/>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1. </a:t>
                      </a:r>
                      <a:r>
                        <a:rPr lang="en-US" sz="2000" b="0" baseline="0" dirty="0">
                          <a:solidFill>
                            <a:srgbClr val="D9D9D9"/>
                          </a:solidFill>
                          <a:latin typeface="Arial" panose="020B0604020202020204" pitchFamily="34" charset="0"/>
                          <a:cs typeface="Arial" panose="020B0604020202020204" pitchFamily="34" charset="0"/>
                        </a:rPr>
                        <a:t>On the top menu bar click on the VIEW tab and then click on ZOOM. Choose the zoom percentage that works best for you. </a:t>
                      </a:r>
                      <a:br>
                        <a:rPr lang="en-US" sz="2000" b="0" baseline="0" dirty="0">
                          <a:solidFill>
                            <a:srgbClr val="D9D9D9"/>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2. </a:t>
                      </a:r>
                      <a:r>
                        <a:rPr lang="en-US" sz="2000" b="0" baseline="0" dirty="0">
                          <a:solidFill>
                            <a:srgbClr val="D9D9D9"/>
                          </a:solidFill>
                          <a:latin typeface="Arial" panose="020B0604020202020204" pitchFamily="34" charset="0"/>
                          <a:cs typeface="Arial" panose="020B0604020202020204" pitchFamily="34" charset="0"/>
                        </a:rPr>
                        <a:t>For better zoom flexibility, use the zoom slider at the bottom right of the window.</a:t>
                      </a:r>
                    </a:p>
                  </a:txBody>
                  <a:tcPr marL="182880" marT="137160">
                    <a:solidFill>
                      <a:srgbClr val="010101"/>
                    </a:solidFill>
                  </a:tcPr>
                </a:tc>
                <a:extLst>
                  <a:ext uri="{0D108BD9-81ED-4DB2-BD59-A6C34878D82A}">
                    <a16:rowId xmlns:a16="http://schemas.microsoft.com/office/drawing/2014/main" val="10001"/>
                  </a:ext>
                </a:extLst>
              </a:tr>
              <a:tr h="1800526">
                <a:tc gridSpan="2">
                  <a:txBody>
                    <a:bodyPr/>
                    <a:lstStyle/>
                    <a:p>
                      <a:pPr marL="0" marR="0" lvl="0" indent="0" algn="l" defTabSz="4388900" rtl="0" eaLnBrk="1" fontAlgn="auto" latinLnBrk="0" hangingPunct="1">
                        <a:lnSpc>
                          <a:spcPct val="100000"/>
                        </a:lnSpc>
                        <a:spcBef>
                          <a:spcPts val="0"/>
                        </a:spcBef>
                        <a:spcAft>
                          <a:spcPts val="0"/>
                        </a:spcAft>
                        <a:buClrTx/>
                        <a:buSzTx/>
                        <a:buFontTx/>
                        <a:buNone/>
                        <a:tabLst/>
                        <a:defRPr/>
                      </a:pPr>
                      <a:r>
                        <a:rPr lang="en-US" sz="2400" b="1" baseline="0" dirty="0">
                          <a:solidFill>
                            <a:srgbClr val="FFC000"/>
                          </a:solidFill>
                          <a:latin typeface="Arial" panose="020B0604020202020204" pitchFamily="34" charset="0"/>
                          <a:cs typeface="Arial" panose="020B0604020202020204" pitchFamily="34" charset="0"/>
                        </a:rPr>
                        <a:t>Ruler and Guides</a:t>
                      </a:r>
                      <a:br>
                        <a:rPr lang="en-US" sz="2000" b="0" baseline="0" dirty="0">
                          <a:solidFill>
                            <a:srgbClr val="FFC000"/>
                          </a:solidFill>
                          <a:latin typeface="Arial" panose="020B0604020202020204" pitchFamily="34" charset="0"/>
                          <a:cs typeface="Arial" panose="020B0604020202020204" pitchFamily="34" charset="0"/>
                        </a:rPr>
                      </a:br>
                      <a:r>
                        <a:rPr lang="en-US" sz="2000" b="0" baseline="0" dirty="0">
                          <a:solidFill>
                            <a:srgbClr val="D9D9D9"/>
                          </a:solidFill>
                          <a:latin typeface="Arial" panose="020B0604020202020204" pitchFamily="34" charset="0"/>
                          <a:cs typeface="Arial" panose="020B0604020202020204" pitchFamily="34" charset="0"/>
                        </a:rPr>
                        <a:t>The dotted lines on his poster template are guides.  The horizontal and vertical guides will help you align your poster elements accurately. Text boxes and other elements will ”snap” to the guides and stay within the boundaries of the columns. To hide the guides go to VIEW and uncheck the Guides box.</a:t>
                      </a:r>
                    </a:p>
                  </a:txBody>
                  <a:tcPr>
                    <a:solidFill>
                      <a:srgbClr val="010101"/>
                    </a:solidFill>
                  </a:tcPr>
                </a:tc>
                <a:tc hMerge="1">
                  <a:txBody>
                    <a:bodyPr/>
                    <a:lstStyle/>
                    <a:p>
                      <a:endParaRPr lang="en-US" sz="2400" b="0" baseline="0" dirty="0">
                        <a:solidFill>
                          <a:schemeClr val="bg1"/>
                        </a:solidFill>
                        <a:latin typeface="Arial" panose="020B0604020202020204" pitchFamily="34" charset="0"/>
                        <a:cs typeface="Arial" panose="020B0604020202020204" pitchFamily="34" charset="0"/>
                      </a:endParaRPr>
                    </a:p>
                  </a:txBody>
                  <a:tcPr marL="182880" marT="137160">
                    <a:solidFill>
                      <a:schemeClr val="tx1">
                        <a:lumMod val="95000"/>
                        <a:lumOff val="5000"/>
                      </a:schemeClr>
                    </a:solidFill>
                  </a:tcPr>
                </a:tc>
                <a:extLst>
                  <a:ext uri="{0D108BD9-81ED-4DB2-BD59-A6C34878D82A}">
                    <a16:rowId xmlns:a16="http://schemas.microsoft.com/office/drawing/2014/main" val="10002"/>
                  </a:ext>
                </a:extLst>
              </a:tr>
              <a:tr h="3824339">
                <a:tc>
                  <a:txBody>
                    <a:bodyPr/>
                    <a:lstStyle/>
                    <a:p>
                      <a:endParaRPr lang="en-US" sz="2000" dirty="0">
                        <a:solidFill>
                          <a:srgbClr val="1F3A4E"/>
                        </a:solidFill>
                      </a:endParaRPr>
                    </a:p>
                  </a:txBody>
                  <a:tcPr>
                    <a:blipFill rotWithShape="1">
                      <a:blip r:embed="rId5"/>
                      <a:stretch>
                        <a:fillRect/>
                      </a:stretch>
                    </a:blipFill>
                  </a:tcPr>
                </a:tc>
                <a:tc>
                  <a:txBody>
                    <a:bodyPr/>
                    <a:lstStyle/>
                    <a:p>
                      <a:pPr marL="0" lvl="1" indent="0" algn="l" defTabSz="114300"/>
                      <a:r>
                        <a:rPr lang="en-US" sz="2400" b="1" baseline="0" dirty="0">
                          <a:solidFill>
                            <a:srgbClr val="FFC000"/>
                          </a:solidFill>
                          <a:latin typeface="Arial" panose="020B0604020202020204" pitchFamily="34" charset="0"/>
                          <a:cs typeface="Arial" panose="020B0604020202020204" pitchFamily="34" charset="0"/>
                        </a:rPr>
                        <a:t>Headers and text containers</a:t>
                      </a:r>
                      <a:br>
                        <a:rPr lang="en-US" sz="2000" b="0" baseline="0" dirty="0">
                          <a:solidFill>
                            <a:schemeClr val="bg1"/>
                          </a:solidFill>
                          <a:latin typeface="Arial" panose="020B0604020202020204" pitchFamily="34" charset="0"/>
                          <a:cs typeface="Arial" panose="020B0604020202020204" pitchFamily="34" charset="0"/>
                        </a:rPr>
                      </a:br>
                      <a:r>
                        <a:rPr lang="en-US" sz="2000" b="0" baseline="0" dirty="0">
                          <a:solidFill>
                            <a:srgbClr val="D9D9D9"/>
                          </a:solidFill>
                          <a:latin typeface="Arial" panose="020B0604020202020204" pitchFamily="34" charset="0"/>
                          <a:cs typeface="Arial" panose="020B0604020202020204" pitchFamily="34" charset="0"/>
                        </a:rPr>
                        <a:t>Included in this template are commonly used section headers such as Abstract, Objectives, Methods, Results, etc. </a:t>
                      </a:r>
                      <a:br>
                        <a:rPr lang="en-US" sz="2000" b="0" baseline="0" dirty="0">
                          <a:solidFill>
                            <a:schemeClr val="bg1"/>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a:t>
                      </a:r>
                      <a:r>
                        <a:rPr lang="en-US" sz="2000" b="0" baseline="0" dirty="0">
                          <a:solidFill>
                            <a:schemeClr val="bg1"/>
                          </a:solidFill>
                          <a:latin typeface="Arial" panose="020B0604020202020204" pitchFamily="34" charset="0"/>
                          <a:cs typeface="Arial" panose="020B0604020202020204" pitchFamily="34" charset="0"/>
                        </a:rPr>
                        <a:t> </a:t>
                      </a:r>
                      <a:r>
                        <a:rPr lang="en-US" sz="2000" b="0" baseline="0" dirty="0">
                          <a:solidFill>
                            <a:srgbClr val="D9D9D9"/>
                          </a:solidFill>
                          <a:latin typeface="Arial" panose="020B0604020202020204" pitchFamily="34" charset="0"/>
                          <a:cs typeface="Arial" panose="020B0604020202020204" pitchFamily="34" charset="0"/>
                        </a:rPr>
                        <a:t>Click inside a section header to add its text. </a:t>
                      </a:r>
                      <a:br>
                        <a:rPr lang="en-US" sz="2000" b="0" baseline="0" dirty="0">
                          <a:solidFill>
                            <a:schemeClr val="bg1"/>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a:t>
                      </a:r>
                      <a:r>
                        <a:rPr lang="en-US" sz="2000" b="0" baseline="0" dirty="0">
                          <a:solidFill>
                            <a:schemeClr val="bg1"/>
                          </a:solidFill>
                          <a:latin typeface="Arial" panose="020B0604020202020204" pitchFamily="34" charset="0"/>
                          <a:cs typeface="Arial" panose="020B0604020202020204" pitchFamily="34" charset="0"/>
                        </a:rPr>
                        <a:t> </a:t>
                      </a:r>
                      <a:r>
                        <a:rPr lang="en-US" sz="2000" b="0" baseline="0" dirty="0">
                          <a:solidFill>
                            <a:srgbClr val="D9D9D9"/>
                          </a:solidFill>
                          <a:latin typeface="Arial" panose="020B0604020202020204" pitchFamily="34" charset="0"/>
                          <a:cs typeface="Arial" panose="020B0604020202020204" pitchFamily="34" charset="0"/>
                        </a:rPr>
                        <a:t>To add another header, click on edge of the section box so that it is outlined. Copy and paste it. </a:t>
                      </a:r>
                      <a:br>
                        <a:rPr lang="en-US" sz="2000" b="0" baseline="0" dirty="0">
                          <a:solidFill>
                            <a:schemeClr val="bg1"/>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a:t>
                      </a:r>
                      <a:r>
                        <a:rPr lang="en-US" sz="2000" b="0" baseline="0" dirty="0">
                          <a:solidFill>
                            <a:schemeClr val="bg1"/>
                          </a:solidFill>
                          <a:latin typeface="Arial" panose="020B0604020202020204" pitchFamily="34" charset="0"/>
                          <a:cs typeface="Arial" panose="020B0604020202020204" pitchFamily="34" charset="0"/>
                        </a:rPr>
                        <a:t> </a:t>
                      </a:r>
                      <a:r>
                        <a:rPr lang="en-US" sz="2000" b="0" baseline="0" dirty="0">
                          <a:solidFill>
                            <a:srgbClr val="D9D9D9"/>
                          </a:solidFill>
                          <a:latin typeface="Arial" panose="020B0604020202020204" pitchFamily="34" charset="0"/>
                          <a:cs typeface="Arial" panose="020B0604020202020204" pitchFamily="34" charset="0"/>
                        </a:rPr>
                        <a:t>To increase its size, click on the white circles and expand to the the desired size.</a:t>
                      </a:r>
                    </a:p>
                  </a:txBody>
                  <a:tcPr marL="182880" marT="137160">
                    <a:solidFill>
                      <a:srgbClr val="010101"/>
                    </a:solidFill>
                  </a:tcPr>
                </a:tc>
                <a:extLst>
                  <a:ext uri="{0D108BD9-81ED-4DB2-BD59-A6C34878D82A}">
                    <a16:rowId xmlns:a16="http://schemas.microsoft.com/office/drawing/2014/main" val="10003"/>
                  </a:ext>
                </a:extLst>
              </a:tr>
              <a:tr h="3519135">
                <a:tc gridSpan="2">
                  <a:txBody>
                    <a:bodyPr/>
                    <a:lstStyle/>
                    <a:p>
                      <a:r>
                        <a:rPr lang="en-US" sz="2400" b="1" dirty="0">
                          <a:solidFill>
                            <a:srgbClr val="FFC000"/>
                          </a:solidFill>
                          <a:latin typeface="Arial" panose="020B0604020202020204" pitchFamily="34" charset="0"/>
                          <a:cs typeface="Arial" panose="020B0604020202020204" pitchFamily="34" charset="0"/>
                        </a:rPr>
                        <a:t>Adding content to the poster</a:t>
                      </a:r>
                    </a:p>
                    <a:p>
                      <a:r>
                        <a:rPr lang="en-US" sz="2000" baseline="0" dirty="0">
                          <a:solidFill>
                            <a:srgbClr val="D9D9D9"/>
                          </a:solidFill>
                          <a:latin typeface="Arial" panose="020B0604020202020204" pitchFamily="34" charset="0"/>
                          <a:cs typeface="Arial" panose="020B0604020202020204" pitchFamily="34" charset="0"/>
                        </a:rPr>
                        <a:t>Start by adding your text to each section without spending too much time with formatting. Use the default font size even if your text extends beyond the bottom of the poster. Continue until you have added all your content including text, graphics, photos, etc. Once you finish adding your content you can go back and format your text as needed.</a:t>
                      </a:r>
                    </a:p>
                    <a:p>
                      <a:pPr marL="342900" indent="-342900">
                        <a:buFontTx/>
                        <a:buChar char="-"/>
                      </a:pPr>
                      <a:r>
                        <a:rPr lang="en-US" sz="2000" baseline="0" dirty="0">
                          <a:solidFill>
                            <a:srgbClr val="D9D9D9"/>
                          </a:solidFill>
                          <a:latin typeface="Arial" panose="020B0604020202020204" pitchFamily="34" charset="0"/>
                          <a:cs typeface="Arial" panose="020B0604020202020204" pitchFamily="34" charset="0"/>
                        </a:rPr>
                        <a:t>If you run out of room, try to reduce the size of your fonts and/or the size of your graphics. If there is a lot of empty space try to increase your font sizes and the size of your graphics. The font used for references can be smaller.</a:t>
                      </a:r>
                      <a:endParaRPr lang="en-US" sz="2000" dirty="0">
                        <a:solidFill>
                          <a:srgbClr val="D9D9D9"/>
                        </a:solidFill>
                        <a:latin typeface="Arial" panose="020B0604020202020204" pitchFamily="34" charset="0"/>
                        <a:cs typeface="Arial" panose="020B0604020202020204" pitchFamily="34" charset="0"/>
                      </a:endParaRPr>
                    </a:p>
                  </a:txBody>
                  <a:tcPr>
                    <a:solidFill>
                      <a:srgbClr val="010101"/>
                    </a:solidFill>
                  </a:tcPr>
                </a:tc>
                <a:tc hMerge="1">
                  <a:txBody>
                    <a:bodyPr/>
                    <a:lstStyle/>
                    <a:p>
                      <a:endParaRPr lang="en-US" sz="2400" dirty="0">
                        <a:solidFill>
                          <a:schemeClr val="bg1"/>
                        </a:solidFill>
                        <a:latin typeface="Arial" panose="020B0604020202020204" pitchFamily="34" charset="0"/>
                        <a:cs typeface="Arial" panose="020B0604020202020204" pitchFamily="34" charset="0"/>
                      </a:endParaRPr>
                    </a:p>
                  </a:txBody>
                  <a:tcPr marL="182880" marT="137160">
                    <a:solidFill>
                      <a:srgbClr val="010101"/>
                    </a:solidFill>
                  </a:tcPr>
                </a:tc>
                <a:extLst>
                  <a:ext uri="{0D108BD9-81ED-4DB2-BD59-A6C34878D82A}">
                    <a16:rowId xmlns:a16="http://schemas.microsoft.com/office/drawing/2014/main" val="10004"/>
                  </a:ext>
                </a:extLst>
              </a:tr>
              <a:tr h="2377657">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2400" b="1" noProof="0" dirty="0">
                          <a:solidFill>
                            <a:srgbClr val="FFC000"/>
                          </a:solidFill>
                          <a:latin typeface="Arial" panose="020B0604020202020204" pitchFamily="34" charset="0"/>
                          <a:cs typeface="Arial" panose="020B0604020202020204" pitchFamily="34" charset="0"/>
                        </a:rPr>
                        <a:t>Photos</a:t>
                      </a:r>
                    </a:p>
                    <a:p>
                      <a:pPr marL="0" marR="0" lvl="0" indent="0" algn="l" defTabSz="9779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D9D9D9"/>
                          </a:solidFill>
                          <a:effectLst/>
                          <a:uLnTx/>
                          <a:uFillTx/>
                          <a:latin typeface="Arial"/>
                          <a:ea typeface="+mn-ea"/>
                          <a:cs typeface="Arial"/>
                        </a:rPr>
                        <a:t>You can add photos by dragging and dropping from your desktop, copy and paste, or by going to INSERT &gt; PICTURES. Resize images proportionally by holding down the SHIFT key and dragging one of the white corner handles (dots). For a professional-looking poster, do not distort your images by stretching them disproportionally.</a:t>
                      </a:r>
                    </a:p>
                  </a:txBody>
                  <a:tcPr marL="182880" marT="137160">
                    <a:solidFill>
                      <a:srgbClr val="010101"/>
                    </a:solidFill>
                  </a:tcPr>
                </a:tc>
                <a:tc hMerge="1">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200" noProof="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5"/>
                  </a:ext>
                </a:extLst>
              </a:tr>
              <a:tr h="2293170">
                <a:tc gridSpan="2">
                  <a:txBody>
                    <a:bodyPr/>
                    <a:lstStyle/>
                    <a:p>
                      <a:endParaRPr lang="en-US" sz="2000" dirty="0">
                        <a:solidFill>
                          <a:schemeClr val="bg1"/>
                        </a:solidFill>
                        <a:latin typeface="Arial" panose="020B0604020202020204" pitchFamily="34" charset="0"/>
                        <a:cs typeface="Arial" panose="020B0604020202020204" pitchFamily="34" charset="0"/>
                      </a:endParaRPr>
                    </a:p>
                  </a:txBody>
                  <a:tcPr marL="182880" marT="137160">
                    <a:blipFill rotWithShape="1">
                      <a:blip r:embed="rId6"/>
                      <a:stretch>
                        <a:fillRect/>
                      </a:stretch>
                    </a:blipFill>
                  </a:tcPr>
                </a:tc>
                <a:tc hMerge="1">
                  <a:txBody>
                    <a:bodyPr/>
                    <a:lstStyle/>
                    <a:p>
                      <a:endParaRPr lang="en-US" sz="2400" dirty="0">
                        <a:solidFill>
                          <a:srgbClr val="1F3A4E"/>
                        </a:solidFill>
                      </a:endParaRPr>
                    </a:p>
                  </a:txBody>
                  <a:tcPr/>
                </a:tc>
                <a:extLst>
                  <a:ext uri="{0D108BD9-81ED-4DB2-BD59-A6C34878D82A}">
                    <a16:rowId xmlns:a16="http://schemas.microsoft.com/office/drawing/2014/main" val="10006"/>
                  </a:ext>
                </a:extLst>
              </a:tr>
              <a:tr h="1280277">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2400" b="1" noProof="0" dirty="0">
                          <a:solidFill>
                            <a:srgbClr val="FFC000"/>
                          </a:solidFill>
                          <a:latin typeface="Arial"/>
                          <a:cs typeface="Arial"/>
                        </a:rPr>
                        <a:t>Quality check your graphics</a:t>
                      </a:r>
                    </a:p>
                    <a:p>
                      <a:pPr marL="0" marR="0" lvl="0" indent="0" algn="l" defTabSz="1518341" rtl="0" eaLnBrk="1" fontAlgn="auto" latinLnBrk="0" hangingPunct="1">
                        <a:lnSpc>
                          <a:spcPct val="100000"/>
                        </a:lnSpc>
                        <a:spcBef>
                          <a:spcPts val="0"/>
                        </a:spcBef>
                        <a:spcAft>
                          <a:spcPts val="0"/>
                        </a:spcAft>
                        <a:buClrTx/>
                        <a:buSzTx/>
                        <a:buFontTx/>
                        <a:buNone/>
                        <a:tabLst/>
                        <a:defRPr/>
                      </a:pPr>
                      <a:r>
                        <a:rPr lang="en-US" sz="2000" noProof="0" dirty="0">
                          <a:solidFill>
                            <a:srgbClr val="D9D9D9"/>
                          </a:solidFill>
                          <a:latin typeface="Arial"/>
                          <a:cs typeface="Arial"/>
                        </a:rPr>
                        <a:t>Zoom in and look at your images at 100%-200% magnification. If they look clear, they will print well. </a:t>
                      </a:r>
                    </a:p>
                  </a:txBody>
                  <a:tcPr marL="182880" marT="137160">
                    <a:solidFill>
                      <a:srgbClr val="010101"/>
                    </a:solidFill>
                  </a:tcPr>
                </a:tc>
                <a:tc hMerge="1">
                  <a:txBody>
                    <a:bodyPr/>
                    <a:lstStyle/>
                    <a:p>
                      <a:endParaRPr lang="en-US" sz="2400" dirty="0">
                        <a:solidFill>
                          <a:srgbClr val="1F3A4E"/>
                        </a:solidFill>
                      </a:endParaRPr>
                    </a:p>
                  </a:txBody>
                  <a:tcPr>
                    <a:solidFill>
                      <a:schemeClr val="tx1">
                        <a:lumMod val="95000"/>
                        <a:lumOff val="5000"/>
                      </a:schemeClr>
                    </a:solidFill>
                  </a:tcPr>
                </a:tc>
                <a:extLst>
                  <a:ext uri="{0D108BD9-81ED-4DB2-BD59-A6C34878D82A}">
                    <a16:rowId xmlns:a16="http://schemas.microsoft.com/office/drawing/2014/main" val="10007"/>
                  </a:ext>
                </a:extLst>
              </a:tr>
              <a:tr h="3187270">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000" noProof="0" dirty="0">
                        <a:solidFill>
                          <a:schemeClr val="bg1"/>
                        </a:solidFill>
                        <a:latin typeface="Arial"/>
                        <a:cs typeface="Arial"/>
                      </a:endParaRPr>
                    </a:p>
                  </a:txBody>
                  <a:tcPr marL="182880" marT="137160">
                    <a:blipFill rotWithShape="1">
                      <a:blip r:embed="rId7"/>
                      <a:stretch>
                        <a:fillRect/>
                      </a:stretch>
                    </a:blipFill>
                  </a:tcPr>
                </a:tc>
                <a:tc hMerge="1">
                  <a:txBody>
                    <a:bodyPr/>
                    <a:lstStyle/>
                    <a:p>
                      <a:endParaRPr lang="en-US"/>
                    </a:p>
                  </a:txBody>
                  <a:tcPr/>
                </a:tc>
                <a:extLst>
                  <a:ext uri="{0D108BD9-81ED-4DB2-BD59-A6C34878D82A}">
                    <a16:rowId xmlns:a16="http://schemas.microsoft.com/office/drawing/2014/main" val="10010"/>
                  </a:ext>
                </a:extLst>
              </a:tr>
            </a:tbl>
          </a:graphicData>
        </a:graphic>
      </p:graphicFrame>
      <p:graphicFrame>
        <p:nvGraphicFramePr>
          <p:cNvPr id="17" name="Table 16">
            <a:extLst>
              <a:ext uri="{FF2B5EF4-FFF2-40B4-BE49-F238E27FC236}">
                <a16:creationId xmlns:a16="http://schemas.microsoft.com/office/drawing/2014/main" id="{A4D0F77F-6F82-47F2-B14E-3B9B3E495843}"/>
              </a:ext>
            </a:extLst>
          </p:cNvPr>
          <p:cNvGraphicFramePr>
            <a:graphicFrameLocks noGrp="1"/>
          </p:cNvGraphicFramePr>
          <p:nvPr userDrawn="1">
            <p:extLst>
              <p:ext uri="{D42A27DB-BD31-4B8C-83A1-F6EECF244321}">
                <p14:modId xmlns:p14="http://schemas.microsoft.com/office/powerpoint/2010/main" val="3568378181"/>
              </p:ext>
            </p:extLst>
          </p:nvPr>
        </p:nvGraphicFramePr>
        <p:xfrm>
          <a:off x="44695229" y="-84749"/>
          <a:ext cx="9430188" cy="33075070"/>
        </p:xfrm>
        <a:graphic>
          <a:graphicData uri="http://schemas.openxmlformats.org/drawingml/2006/table">
            <a:tbl>
              <a:tblPr firstRow="1" bandRow="1">
                <a:tableStyleId>{5C22544A-7EE6-4342-B048-85BDC9FD1C3A}</a:tableStyleId>
              </a:tblPr>
              <a:tblGrid>
                <a:gridCol w="3343835">
                  <a:extLst>
                    <a:ext uri="{9D8B030D-6E8A-4147-A177-3AD203B41FA5}">
                      <a16:colId xmlns:a16="http://schemas.microsoft.com/office/drawing/2014/main" val="20000"/>
                    </a:ext>
                  </a:extLst>
                </a:gridCol>
                <a:gridCol w="1381559">
                  <a:extLst>
                    <a:ext uri="{9D8B030D-6E8A-4147-A177-3AD203B41FA5}">
                      <a16:colId xmlns:a16="http://schemas.microsoft.com/office/drawing/2014/main" val="997673227"/>
                    </a:ext>
                  </a:extLst>
                </a:gridCol>
                <a:gridCol w="4704794">
                  <a:extLst>
                    <a:ext uri="{9D8B030D-6E8A-4147-A177-3AD203B41FA5}">
                      <a16:colId xmlns:a16="http://schemas.microsoft.com/office/drawing/2014/main" val="4164475170"/>
                    </a:ext>
                  </a:extLst>
                </a:gridCol>
              </a:tblGrid>
              <a:tr h="1756432">
                <a:tc gridSpan="3">
                  <a:txBody>
                    <a:bodyPr/>
                    <a:lstStyle/>
                    <a:p>
                      <a:pPr marL="0" marR="0" indent="0" algn="ctr" defTabSz="4388900" rtl="0" eaLnBrk="1" fontAlgn="auto" latinLnBrk="0" hangingPunct="1">
                        <a:lnSpc>
                          <a:spcPct val="100000"/>
                        </a:lnSpc>
                        <a:spcBef>
                          <a:spcPts val="0"/>
                        </a:spcBef>
                        <a:spcAft>
                          <a:spcPts val="0"/>
                        </a:spcAft>
                        <a:buClrTx/>
                        <a:buSzTx/>
                        <a:buFontTx/>
                        <a:buNone/>
                        <a:tabLst/>
                        <a:defRPr/>
                      </a:pPr>
                      <a:r>
                        <a:rPr lang="en-US" sz="4000" b="0" spc="600" dirty="0">
                          <a:solidFill>
                            <a:srgbClr val="1F3A4E"/>
                          </a:solidFill>
                          <a:latin typeface="Arial Black" panose="020B0A04020102020204" pitchFamily="34" charset="0"/>
                        </a:rPr>
                        <a:t>QUICK START GUIDE</a:t>
                      </a:r>
                      <a:br>
                        <a:rPr lang="en-US" sz="4000" b="0" spc="600" dirty="0">
                          <a:solidFill>
                            <a:srgbClr val="1F3A4E"/>
                          </a:solidFill>
                          <a:latin typeface="Arial Black" panose="020B0A04020102020204" pitchFamily="34" charset="0"/>
                        </a:rPr>
                      </a:br>
                      <a:r>
                        <a:rPr lang="en-US" sz="3200" b="1" spc="0" dirty="0">
                          <a:solidFill>
                            <a:srgbClr val="FF0000"/>
                          </a:solidFill>
                          <a:latin typeface="Trebuchet MS" pitchFamily="34" charset="0"/>
                        </a:rPr>
                        <a:t>(THIS SIDEBAR WILL NOT PRINT)</a:t>
                      </a:r>
                      <a:endParaRPr lang="en-US" sz="4000" b="1" spc="600" dirty="0">
                        <a:solidFill>
                          <a:schemeClr val="bg1"/>
                        </a:solidFill>
                        <a:latin typeface="Trebuchet MS" pitchFamily="34" charset="0"/>
                      </a:endParaRPr>
                    </a:p>
                  </a:txBody>
                  <a:tcPr marL="182880" marT="137160">
                    <a:solidFill>
                      <a:srgbClr val="FFC000"/>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5563101">
                <a:tc gridSpan="3">
                  <a:txBody>
                    <a:bodyPr/>
                    <a:lstStyle/>
                    <a:p>
                      <a:pPr algn="l"/>
                      <a:r>
                        <a:rPr lang="en-US" sz="2800" b="1" baseline="0" dirty="0">
                          <a:solidFill>
                            <a:srgbClr val="FFC000"/>
                          </a:solidFill>
                          <a:latin typeface="Arial" panose="020B0604020202020204" pitchFamily="34" charset="0"/>
                          <a:cs typeface="Arial" panose="020B0604020202020204" pitchFamily="34" charset="0"/>
                        </a:rPr>
                        <a:t>How to change the template colors</a:t>
                      </a:r>
                    </a:p>
                    <a:p>
                      <a:pPr marL="0" indent="0" algn="l" defTabSz="114300"/>
                      <a:r>
                        <a:rPr lang="en-US" sz="2400" b="0" baseline="0" dirty="0">
                          <a:solidFill>
                            <a:srgbClr val="D9D9D9"/>
                          </a:solidFill>
                          <a:latin typeface="Arial" panose="020B0604020202020204" pitchFamily="34" charset="0"/>
                          <a:cs typeface="Arial" panose="020B0604020202020204" pitchFamily="34" charset="0"/>
                        </a:rPr>
                        <a:t>You can change the overall template color theme by clicking on the COLORS dropdown menu under the DESIGN tab. You can see a tutorial here: </a:t>
                      </a:r>
                      <a:r>
                        <a:rPr lang="en-US" sz="2400" dirty="0">
                          <a:solidFill>
                            <a:srgbClr val="FFC000"/>
                          </a:solidFill>
                          <a:hlinkClick r:id="rId8">
                            <a:extLst>
                              <a:ext uri="{A12FA001-AC4F-418D-AE19-62706E023703}">
                                <ahyp:hlinkClr xmlns:ahyp="http://schemas.microsoft.com/office/drawing/2018/hyperlinkcolor" val="tx"/>
                              </a:ext>
                            </a:extLst>
                          </a:hlinkClick>
                        </a:rPr>
                        <a:t>https://www.posterpresentations.com/how-to-change-the-research-poster-template-colors.html</a:t>
                      </a:r>
                      <a:endParaRPr lang="en-US" sz="2400" dirty="0">
                        <a:solidFill>
                          <a:srgbClr val="FFC000"/>
                        </a:solidFill>
                      </a:endParaRPr>
                    </a:p>
                    <a:p>
                      <a:pPr marL="0" indent="0" algn="l" defTabSz="114300"/>
                      <a:endParaRPr lang="en-US" sz="2400" b="0" baseline="0" dirty="0">
                        <a:solidFill>
                          <a:srgbClr val="D9D9D9"/>
                        </a:solidFill>
                        <a:latin typeface="Arial" panose="020B0604020202020204" pitchFamily="34" charset="0"/>
                        <a:cs typeface="Arial" panose="020B0604020202020204" pitchFamily="34" charset="0"/>
                      </a:endParaRPr>
                    </a:p>
                    <a:p>
                      <a:pPr marL="0" indent="0" algn="l" defTabSz="114300"/>
                      <a:r>
                        <a:rPr lang="en-US" sz="2400" b="0" baseline="0" dirty="0">
                          <a:solidFill>
                            <a:srgbClr val="D9D9D9"/>
                          </a:solidFill>
                          <a:latin typeface="Arial" panose="020B0604020202020204" pitchFamily="34" charset="0"/>
                          <a:cs typeface="Arial" panose="020B0604020202020204" pitchFamily="34" charset="0"/>
                        </a:rPr>
                        <a:t>You can also manually change the color of individual elements by going to VIEW &gt; SLIDE MASTER. On the left side of your screen select the background master where you can change the template background, column sizes, etc. </a:t>
                      </a:r>
                    </a:p>
                    <a:p>
                      <a:pPr marL="0" indent="0" algn="l" defTabSz="114300"/>
                      <a:endParaRPr lang="en-US" sz="2400" b="0" baseline="0" dirty="0">
                        <a:solidFill>
                          <a:srgbClr val="D9D9D9"/>
                        </a:solidFill>
                        <a:latin typeface="Arial" panose="020B0604020202020204" pitchFamily="34" charset="0"/>
                        <a:cs typeface="Arial" panose="020B0604020202020204" pitchFamily="34" charset="0"/>
                      </a:endParaRPr>
                    </a:p>
                    <a:p>
                      <a:pPr marL="0" indent="0" algn="l" defTabSz="114300"/>
                      <a:r>
                        <a:rPr lang="en-US" sz="2400" b="0" baseline="0" dirty="0">
                          <a:solidFill>
                            <a:srgbClr val="D9D9D9"/>
                          </a:solidFill>
                          <a:latin typeface="Arial" panose="020B0604020202020204" pitchFamily="34" charset="0"/>
                          <a:cs typeface="Arial" panose="020B0604020202020204" pitchFamily="34" charset="0"/>
                        </a:rPr>
                        <a:t>After you finish working on the SLIDE MASTER, it is important that you go to VIEW &gt; NORMAL to continue working on your poster. </a:t>
                      </a:r>
                    </a:p>
                  </a:txBody>
                  <a:tcPr marL="182880" marT="137160">
                    <a:solidFill>
                      <a:schemeClr val="tx1"/>
                    </a:solidFill>
                  </a:tcPr>
                </a:tc>
                <a:tc hMerge="1">
                  <a:txBody>
                    <a:bodyPr/>
                    <a:lstStyle/>
                    <a:p>
                      <a:endParaRPr lang="en-US" sz="2400" dirty="0">
                        <a:solidFill>
                          <a:srgbClr val="1F3A4E"/>
                        </a:solidFill>
                      </a:endParaRPr>
                    </a:p>
                  </a:txBody>
                  <a:tcPr marL="182880" marT="137160">
                    <a:blipFill rotWithShape="1">
                      <a:blip r:embed="rId9"/>
                      <a:stretch>
                        <a:fillRect/>
                      </a:stretch>
                    </a:blipFill>
                  </a:tcPr>
                </a:tc>
                <a:tc hMerge="1">
                  <a:txBody>
                    <a:bodyPr/>
                    <a:lstStyle/>
                    <a:p>
                      <a:endParaRPr lang="en-US"/>
                    </a:p>
                  </a:txBody>
                  <a:tcPr/>
                </a:tc>
                <a:extLst>
                  <a:ext uri="{0D108BD9-81ED-4DB2-BD59-A6C34878D82A}">
                    <a16:rowId xmlns:a16="http://schemas.microsoft.com/office/drawing/2014/main" val="10001"/>
                  </a:ext>
                </a:extLst>
              </a:tr>
              <a:tr h="3667719">
                <a:tc gridSpan="3">
                  <a:txBody>
                    <a:bodyPr/>
                    <a:lstStyle/>
                    <a:p>
                      <a:r>
                        <a:rPr lang="en-US" sz="2800" b="1" dirty="0">
                          <a:solidFill>
                            <a:srgbClr val="FFC000"/>
                          </a:solidFill>
                          <a:latin typeface="Arial" panose="020B0604020202020204" pitchFamily="34" charset="0"/>
                          <a:cs typeface="Arial" panose="020B0604020202020204" pitchFamily="34" charset="0"/>
                        </a:rPr>
                        <a:t>How to change the column layout configuration</a:t>
                      </a:r>
                    </a:p>
                    <a:p>
                      <a:r>
                        <a:rPr lang="en-US" sz="2400" dirty="0">
                          <a:solidFill>
                            <a:srgbClr val="D9D9D9"/>
                          </a:solidFill>
                          <a:latin typeface="Arial" panose="020B0604020202020204" pitchFamily="34" charset="0"/>
                          <a:cs typeface="Arial" panose="020B0604020202020204" pitchFamily="34" charset="0"/>
                        </a:rPr>
                        <a:t>You can manually change the configuration on the columns by going to VIEW &gt; SLIDE MASTER. You can delete columns, resize them or modify them as needed for your layout. </a:t>
                      </a:r>
                    </a:p>
                    <a:p>
                      <a:pPr marL="0" marR="0" indent="0" algn="l" defTabSz="3765366" rtl="0" eaLnBrk="1" fontAlgn="auto" latinLnBrk="0" hangingPunct="1">
                        <a:lnSpc>
                          <a:spcPct val="100000"/>
                        </a:lnSpc>
                        <a:spcBef>
                          <a:spcPts val="0"/>
                        </a:spcBef>
                        <a:spcAft>
                          <a:spcPts val="0"/>
                        </a:spcAft>
                        <a:buClrTx/>
                        <a:buSzTx/>
                        <a:buFontTx/>
                        <a:buNone/>
                        <a:tabLst/>
                        <a:defRPr/>
                      </a:pPr>
                      <a:r>
                        <a:rPr lang="en-US" sz="2400" dirty="0">
                          <a:solidFill>
                            <a:srgbClr val="D9D9D9"/>
                          </a:solidFill>
                          <a:latin typeface="Arial" panose="020B0604020202020204" pitchFamily="34" charset="0"/>
                          <a:cs typeface="Arial" panose="020B0604020202020204" pitchFamily="34" charset="0"/>
                        </a:rPr>
                        <a:t>You can see a tutorial here: </a:t>
                      </a:r>
                      <a:r>
                        <a:rPr lang="en-US" sz="2400" u="sng" dirty="0">
                          <a:solidFill>
                            <a:srgbClr val="FFC000"/>
                          </a:solidFill>
                          <a:latin typeface="Arial" panose="020B0604020202020204" pitchFamily="34" charset="0"/>
                          <a:cs typeface="Arial" panose="020B0604020202020204" pitchFamily="34" charset="0"/>
                        </a:rPr>
                        <a:t>https://</a:t>
                      </a:r>
                      <a:r>
                        <a:rPr lang="en-US" sz="2400" u="sng" dirty="0" err="1">
                          <a:solidFill>
                            <a:srgbClr val="FFC000"/>
                          </a:solidFill>
                          <a:latin typeface="Arial" panose="020B0604020202020204" pitchFamily="34" charset="0"/>
                          <a:cs typeface="Arial" panose="020B0604020202020204" pitchFamily="34" charset="0"/>
                        </a:rPr>
                        <a:t>www.posterpresentations.com</a:t>
                      </a:r>
                      <a:r>
                        <a:rPr lang="en-US" sz="2400" u="sng" dirty="0">
                          <a:solidFill>
                            <a:srgbClr val="FFC000"/>
                          </a:solidFill>
                          <a:latin typeface="Arial" panose="020B0604020202020204" pitchFamily="34" charset="0"/>
                          <a:cs typeface="Arial" panose="020B0604020202020204" pitchFamily="34" charset="0"/>
                        </a:rPr>
                        <a:t>/how-to-change-the-column-</a:t>
                      </a:r>
                      <a:r>
                        <a:rPr lang="en-US" sz="2400" u="sng" dirty="0" err="1">
                          <a:solidFill>
                            <a:srgbClr val="FFC000"/>
                          </a:solidFill>
                          <a:latin typeface="Arial" panose="020B0604020202020204" pitchFamily="34" charset="0"/>
                          <a:cs typeface="Arial" panose="020B0604020202020204" pitchFamily="34" charset="0"/>
                        </a:rPr>
                        <a:t>configuration.html</a:t>
                      </a:r>
                      <a:endParaRPr lang="en-US" u="sng" dirty="0">
                        <a:solidFill>
                          <a:srgbClr val="FFC000"/>
                        </a:solidFill>
                      </a:endParaRPr>
                    </a:p>
                  </a:txBody>
                  <a:tcPr marL="182880" marT="137160">
                    <a:solidFill>
                      <a:schemeClr val="tx1"/>
                    </a:solidFill>
                  </a:tcPr>
                </a:tc>
                <a:tc hMerge="1">
                  <a:txBody>
                    <a:bodyPr/>
                    <a:lstStyle/>
                    <a:p>
                      <a:endParaRPr lang="en-US" sz="2400" dirty="0">
                        <a:solidFill>
                          <a:srgbClr val="1F3A4E"/>
                        </a:solidFill>
                      </a:endParaRPr>
                    </a:p>
                  </a:txBody>
                  <a:tcPr marL="182880" marT="137160">
                    <a:blipFill rotWithShape="1">
                      <a:blip r:embed="rId10"/>
                      <a:stretch>
                        <a:fillRect/>
                      </a:stretch>
                    </a:blipFill>
                  </a:tcPr>
                </a:tc>
                <a:tc hMerge="1">
                  <a:txBody>
                    <a:bodyPr/>
                    <a:lstStyle/>
                    <a:p>
                      <a:endParaRPr lang="en-US" dirty="0"/>
                    </a:p>
                  </a:txBody>
                  <a:tcPr marL="182880" marT="137160">
                    <a:solidFill>
                      <a:srgbClr val="010101"/>
                    </a:solidFill>
                  </a:tcPr>
                </a:tc>
                <a:extLst>
                  <a:ext uri="{0D108BD9-81ED-4DB2-BD59-A6C34878D82A}">
                    <a16:rowId xmlns:a16="http://schemas.microsoft.com/office/drawing/2014/main" val="10004"/>
                  </a:ext>
                </a:extLst>
              </a:tr>
              <a:tr h="5177074">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400" noProof="0" dirty="0">
                        <a:solidFill>
                          <a:srgbClr val="D9D9D9"/>
                        </a:solidFill>
                        <a:latin typeface="Arial" panose="020B0604020202020204" pitchFamily="34" charset="0"/>
                        <a:cs typeface="Arial" panose="020B0604020202020204" pitchFamily="34" charset="0"/>
                      </a:endParaRPr>
                    </a:p>
                  </a:txBody>
                  <a:tcPr marL="182880" marT="137160">
                    <a:blipFill dpi="0" rotWithShape="1">
                      <a:blip r:embed="rId11">
                        <a:extLst>
                          <a:ext uri="{28A0092B-C50C-407E-A947-70E740481C1C}">
                            <a14:useLocalDpi xmlns:a14="http://schemas.microsoft.com/office/drawing/2010/main" val="0"/>
                          </a:ext>
                        </a:extLst>
                      </a:blip>
                      <a:srcRect/>
                      <a:stretch>
                        <a:fillRect/>
                      </a:stretch>
                    </a:blipFill>
                  </a:tcPr>
                </a:tc>
                <a:tc hMerge="1">
                  <a:txBody>
                    <a:bodyPr/>
                    <a:lstStyle/>
                    <a:p>
                      <a:endParaRPr lang="en-US"/>
                    </a:p>
                  </a:txBody>
                  <a:tcPr/>
                </a:tc>
                <a:tc row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2800" b="1" noProof="0" dirty="0">
                          <a:solidFill>
                            <a:srgbClr val="FFC000"/>
                          </a:solidFill>
                          <a:latin typeface="Arial" panose="020B0604020202020204" pitchFamily="34" charset="0"/>
                          <a:cs typeface="Arial" panose="020B0604020202020204" pitchFamily="34" charset="0"/>
                        </a:rPr>
                        <a:t>How to hide the QUICK START GUIDE bars from the sides of the template</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noProof="0" dirty="0">
                          <a:solidFill>
                            <a:srgbClr val="D9D9D9"/>
                          </a:solidFill>
                          <a:latin typeface="Arial" panose="020B0604020202020204" pitchFamily="34" charset="0"/>
                          <a:cs typeface="Arial" panose="020B0604020202020204" pitchFamily="34" charset="0"/>
                        </a:rPr>
                        <a:t>The Quick Start</a:t>
                      </a:r>
                      <a:r>
                        <a:rPr lang="en-US" sz="2400" baseline="0" noProof="0" dirty="0">
                          <a:solidFill>
                            <a:srgbClr val="D9D9D9"/>
                          </a:solidFill>
                          <a:latin typeface="Arial" panose="020B0604020202020204" pitchFamily="34" charset="0"/>
                          <a:cs typeface="Arial" panose="020B0604020202020204" pitchFamily="34" charset="0"/>
                        </a:rPr>
                        <a:t> Guides</a:t>
                      </a:r>
                      <a:r>
                        <a:rPr lang="en-US" sz="2400" noProof="0" dirty="0">
                          <a:solidFill>
                            <a:srgbClr val="D9D9D9"/>
                          </a:solidFill>
                          <a:latin typeface="Arial" panose="020B0604020202020204" pitchFamily="34" charset="0"/>
                          <a:cs typeface="Arial" panose="020B0604020202020204" pitchFamily="34" charset="0"/>
                        </a:rPr>
                        <a:t> </a:t>
                      </a:r>
                      <a:r>
                        <a:rPr lang="en-US" sz="2400" u="sng" noProof="0" dirty="0">
                          <a:solidFill>
                            <a:srgbClr val="D9D9D9"/>
                          </a:solidFill>
                          <a:latin typeface="Arial" panose="020B0604020202020204" pitchFamily="34" charset="0"/>
                          <a:cs typeface="Arial" panose="020B0604020202020204" pitchFamily="34" charset="0"/>
                        </a:rPr>
                        <a:t>are outside the template’s printable area</a:t>
                      </a:r>
                      <a:r>
                        <a:rPr lang="en-US" sz="2400" noProof="0" dirty="0">
                          <a:solidFill>
                            <a:srgbClr val="D9D9D9"/>
                          </a:solidFill>
                          <a:latin typeface="Arial" panose="020B0604020202020204" pitchFamily="34" charset="0"/>
                          <a:cs typeface="Arial" panose="020B0604020202020204" pitchFamily="34" charset="0"/>
                        </a:rPr>
                        <a:t> and they will not be on the printed poster</a:t>
                      </a:r>
                      <a:r>
                        <a:rPr lang="en-US" sz="2400" baseline="0" noProof="0" dirty="0">
                          <a:solidFill>
                            <a:srgbClr val="D9D9D9"/>
                          </a:solidFill>
                          <a:latin typeface="Arial" panose="020B0604020202020204" pitchFamily="34" charset="0"/>
                          <a:cs typeface="Arial" panose="020B0604020202020204" pitchFamily="34" charset="0"/>
                        </a:rPr>
                        <a:t>. </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baseline="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baseline="0" noProof="0" dirty="0">
                          <a:solidFill>
                            <a:srgbClr val="D9D9D9"/>
                          </a:solidFill>
                          <a:latin typeface="Arial" panose="020B0604020202020204" pitchFamily="34" charset="0"/>
                          <a:cs typeface="Arial" panose="020B0604020202020204" pitchFamily="34" charset="0"/>
                        </a:rPr>
                        <a:t>If you create a PDF file from your template, the guides will not be included.</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baseline="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baseline="0" noProof="0" dirty="0">
                          <a:solidFill>
                            <a:srgbClr val="D9D9D9"/>
                          </a:solidFill>
                          <a:latin typeface="Arial" panose="020B0604020202020204" pitchFamily="34" charset="0"/>
                          <a:cs typeface="Arial" panose="020B0604020202020204" pitchFamily="34" charset="0"/>
                        </a:rPr>
                        <a:t>To hide the guides click on the </a:t>
                      </a:r>
                      <a:r>
                        <a:rPr lang="en-US" sz="2400" b="1" baseline="0" noProof="0" dirty="0">
                          <a:solidFill>
                            <a:srgbClr val="D9D9D9"/>
                          </a:solidFill>
                          <a:latin typeface="Arial" panose="020B0604020202020204" pitchFamily="34" charset="0"/>
                          <a:cs typeface="Arial" panose="020B0604020202020204" pitchFamily="34" charset="0"/>
                        </a:rPr>
                        <a:t>Home</a:t>
                      </a:r>
                      <a:r>
                        <a:rPr lang="en-US" sz="2400" baseline="0" noProof="0" dirty="0">
                          <a:solidFill>
                            <a:srgbClr val="D9D9D9"/>
                          </a:solidFill>
                          <a:latin typeface="Arial" panose="020B0604020202020204" pitchFamily="34" charset="0"/>
                          <a:cs typeface="Arial" panose="020B0604020202020204" pitchFamily="34" charset="0"/>
                        </a:rPr>
                        <a:t> tab (top of the screen) and then click on the </a:t>
                      </a:r>
                      <a:r>
                        <a:rPr lang="en-US" sz="2400" b="1" baseline="0" noProof="0" dirty="0">
                          <a:solidFill>
                            <a:srgbClr val="D9D9D9"/>
                          </a:solidFill>
                          <a:latin typeface="Arial" panose="020B0604020202020204" pitchFamily="34" charset="0"/>
                          <a:cs typeface="Arial" panose="020B0604020202020204" pitchFamily="34" charset="0"/>
                        </a:rPr>
                        <a:t>Layout</a:t>
                      </a:r>
                      <a:r>
                        <a:rPr lang="en-US" sz="2400" baseline="0" noProof="0" dirty="0">
                          <a:solidFill>
                            <a:srgbClr val="D9D9D9"/>
                          </a:solidFill>
                          <a:latin typeface="Arial" panose="020B0604020202020204" pitchFamily="34" charset="0"/>
                          <a:cs typeface="Arial" panose="020B0604020202020204" pitchFamily="34" charset="0"/>
                        </a:rPr>
                        <a:t> button below to see the available layouts. Choose the </a:t>
                      </a:r>
                      <a:r>
                        <a:rPr lang="en-US" sz="2400" b="1" baseline="0" noProof="0" dirty="0">
                          <a:solidFill>
                            <a:srgbClr val="D9D9D9"/>
                          </a:solidFill>
                          <a:latin typeface="Arial" panose="020B0604020202020204" pitchFamily="34" charset="0"/>
                          <a:cs typeface="Arial" panose="020B0604020202020204" pitchFamily="34" charset="0"/>
                        </a:rPr>
                        <a:t>Without Guides </a:t>
                      </a:r>
                      <a:r>
                        <a:rPr lang="en-US" sz="2400" b="0" baseline="0" noProof="0" dirty="0">
                          <a:solidFill>
                            <a:srgbClr val="D9D9D9"/>
                          </a:solidFill>
                          <a:latin typeface="Arial" panose="020B0604020202020204" pitchFamily="34" charset="0"/>
                          <a:cs typeface="Arial" panose="020B0604020202020204" pitchFamily="34" charset="0"/>
                        </a:rPr>
                        <a:t>layout</a:t>
                      </a:r>
                      <a:r>
                        <a:rPr lang="en-US" sz="2400" baseline="0" noProof="0" dirty="0">
                          <a:solidFill>
                            <a:srgbClr val="D9D9D9"/>
                          </a:solidFill>
                          <a:latin typeface="Arial" panose="020B0604020202020204" pitchFamily="34" charset="0"/>
                          <a:cs typeface="Arial" panose="020B0604020202020204" pitchFamily="34" charset="0"/>
                        </a:rPr>
                        <a:t>.</a:t>
                      </a:r>
                      <a:endParaRPr lang="en-US" sz="240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noProof="0" dirty="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extLst>
                  <a:ext uri="{0D108BD9-81ED-4DB2-BD59-A6C34878D82A}">
                    <a16:rowId xmlns:a16="http://schemas.microsoft.com/office/drawing/2014/main" val="10005"/>
                  </a:ext>
                </a:extLst>
              </a:tr>
              <a:tr h="2888327">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400" noProof="0" dirty="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tc hMerge="1">
                  <a:txBody>
                    <a:bodyPr/>
                    <a:lstStyle/>
                    <a:p>
                      <a:endParaRPr lang="en-US"/>
                    </a:p>
                  </a:txBody>
                  <a:tcPr/>
                </a:tc>
                <a:tc vMerge="1">
                  <a:txBody>
                    <a:bodyPr/>
                    <a:lstStyle/>
                    <a:p>
                      <a:endParaRPr lang="en-US"/>
                    </a:p>
                  </a:txBody>
                  <a:tcPr/>
                </a:tc>
                <a:extLst>
                  <a:ext uri="{0D108BD9-81ED-4DB2-BD59-A6C34878D82A}">
                    <a16:rowId xmlns:a16="http://schemas.microsoft.com/office/drawing/2014/main" val="1766341567"/>
                  </a:ext>
                </a:extLst>
              </a:tr>
              <a:tr h="3781426">
                <a:tc gridSpan="2">
                  <a:txBody>
                    <a:bodyPr/>
                    <a:lstStyle/>
                    <a:p>
                      <a:r>
                        <a:rPr lang="en-US" sz="2800" b="1" dirty="0">
                          <a:solidFill>
                            <a:srgbClr val="FFC000"/>
                          </a:solidFill>
                          <a:latin typeface="Arial" panose="020B0604020202020204" pitchFamily="34" charset="0"/>
                          <a:cs typeface="Arial" panose="020B0604020202020204" pitchFamily="34" charset="0"/>
                        </a:rPr>
                        <a:t>How to</a:t>
                      </a:r>
                      <a:r>
                        <a:rPr lang="en-US" sz="2800" b="1" baseline="0" dirty="0">
                          <a:solidFill>
                            <a:srgbClr val="FFC000"/>
                          </a:solidFill>
                          <a:latin typeface="Arial" panose="020B0604020202020204" pitchFamily="34" charset="0"/>
                          <a:cs typeface="Arial" panose="020B0604020202020204" pitchFamily="34" charset="0"/>
                        </a:rPr>
                        <a:t> preview your poster prior to printing</a:t>
                      </a:r>
                      <a:endParaRPr lang="en-US" sz="2800" b="1" dirty="0">
                        <a:solidFill>
                          <a:srgbClr val="FFC000"/>
                        </a:solidFill>
                        <a:latin typeface="Arial" panose="020B0604020202020204" pitchFamily="34" charset="0"/>
                        <a:cs typeface="Arial" panose="020B0604020202020204" pitchFamily="34" charset="0"/>
                      </a:endParaRPr>
                    </a:p>
                    <a:p>
                      <a:r>
                        <a:rPr lang="en-US" sz="2400" dirty="0">
                          <a:solidFill>
                            <a:srgbClr val="D9D9D9"/>
                          </a:solidFill>
                          <a:latin typeface="Arial" panose="020B0604020202020204" pitchFamily="34" charset="0"/>
                          <a:cs typeface="Arial" panose="020B0604020202020204" pitchFamily="34" charset="0"/>
                        </a:rPr>
                        <a:t>You can preview your poster at any time by pressing the </a:t>
                      </a:r>
                      <a:r>
                        <a:rPr lang="en-US" sz="2400" dirty="0">
                          <a:solidFill>
                            <a:srgbClr val="FFC000"/>
                          </a:solidFill>
                          <a:latin typeface="Arial" panose="020B0604020202020204" pitchFamily="34" charset="0"/>
                          <a:cs typeface="Arial" panose="020B0604020202020204" pitchFamily="34" charset="0"/>
                        </a:rPr>
                        <a:t>F5 key</a:t>
                      </a:r>
                      <a:r>
                        <a:rPr lang="en-US" sz="2400" dirty="0">
                          <a:solidFill>
                            <a:srgbClr val="D9D9D9"/>
                          </a:solidFill>
                          <a:latin typeface="Arial" panose="020B0604020202020204" pitchFamily="34" charset="0"/>
                          <a:cs typeface="Arial" panose="020B0604020202020204" pitchFamily="34" charset="0"/>
                        </a:rPr>
                        <a:t> on your keyboard. You will see on the screen what's on your poster and how it should look when printed. Press the </a:t>
                      </a:r>
                      <a:r>
                        <a:rPr lang="en-US" sz="2400" dirty="0">
                          <a:solidFill>
                            <a:srgbClr val="FFC000"/>
                          </a:solidFill>
                          <a:latin typeface="Arial" panose="020B0604020202020204" pitchFamily="34" charset="0"/>
                          <a:cs typeface="Arial" panose="020B0604020202020204" pitchFamily="34" charset="0"/>
                        </a:rPr>
                        <a:t>ESC key </a:t>
                      </a:r>
                      <a:r>
                        <a:rPr lang="en-US" sz="2400" dirty="0">
                          <a:solidFill>
                            <a:srgbClr val="D9D9D9"/>
                          </a:solidFill>
                          <a:latin typeface="Arial" panose="020B0604020202020204" pitchFamily="34" charset="0"/>
                          <a:cs typeface="Arial" panose="020B0604020202020204" pitchFamily="34" charset="0"/>
                        </a:rPr>
                        <a:t>to exit Preview.</a:t>
                      </a:r>
                    </a:p>
                  </a:txBody>
                  <a:tcPr marL="182880" marT="137160">
                    <a:solidFill>
                      <a:srgbClr val="010101"/>
                    </a:solidFill>
                  </a:tcPr>
                </a:tc>
                <a:tc hMerge="1">
                  <a:txBody>
                    <a:bodyPr/>
                    <a:lstStyle/>
                    <a:p>
                      <a:endParaRPr lang="en-US"/>
                    </a:p>
                  </a:txBody>
                  <a:tcPr/>
                </a:tc>
                <a:tc>
                  <a:txBody>
                    <a:bodyPr/>
                    <a:lstStyle/>
                    <a:p>
                      <a:pPr algn="ctr"/>
                      <a:r>
                        <a:rPr lang="en-US" sz="11500" b="1" dirty="0">
                          <a:solidFill>
                            <a:srgbClr val="D9D9D9"/>
                          </a:solidFill>
                          <a:latin typeface="Arial" panose="020B0604020202020204" pitchFamily="34" charset="0"/>
                          <a:cs typeface="Arial" panose="020B0604020202020204" pitchFamily="34" charset="0"/>
                        </a:rPr>
                        <a:t>F5</a:t>
                      </a:r>
                      <a:r>
                        <a:rPr lang="en-US" sz="2400" baseline="0" dirty="0">
                          <a:solidFill>
                            <a:srgbClr val="D9D9D9"/>
                          </a:solidFill>
                          <a:latin typeface="Arial" panose="020B0604020202020204" pitchFamily="34" charset="0"/>
                          <a:cs typeface="Arial" panose="020B0604020202020204" pitchFamily="34" charset="0"/>
                        </a:rPr>
                        <a:t> </a:t>
                      </a:r>
                      <a:endParaRPr lang="en-US" dirty="0"/>
                    </a:p>
                  </a:txBody>
                  <a:tcPr marL="182880" marT="137160" anchor="ctr">
                    <a:solidFill>
                      <a:schemeClr val="tx1">
                        <a:lumMod val="95000"/>
                        <a:lumOff val="5000"/>
                      </a:schemeClr>
                    </a:solidFill>
                  </a:tcPr>
                </a:tc>
                <a:extLst>
                  <a:ext uri="{0D108BD9-81ED-4DB2-BD59-A6C34878D82A}">
                    <a16:rowId xmlns:a16="http://schemas.microsoft.com/office/drawing/2014/main" val="10006"/>
                  </a:ext>
                </a:extLst>
              </a:tr>
              <a:tr h="5674009">
                <a:tc gridSpan="3">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2800" b="1" noProof="0" dirty="0">
                          <a:solidFill>
                            <a:srgbClr val="FFC000"/>
                          </a:solidFill>
                          <a:latin typeface="Arial"/>
                          <a:cs typeface="Arial"/>
                        </a:rPr>
                        <a:t>How to print your poster</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noProof="0" dirty="0">
                          <a:solidFill>
                            <a:srgbClr val="D9D9D9"/>
                          </a:solidFill>
                          <a:latin typeface="Arial"/>
                          <a:cs typeface="Arial"/>
                        </a:rPr>
                        <a:t>When you are ready to have your poster printed go online to </a:t>
                      </a:r>
                      <a:r>
                        <a:rPr lang="en-US" sz="2400" noProof="0" dirty="0" err="1">
                          <a:solidFill>
                            <a:srgbClr val="FFC000"/>
                          </a:solidFill>
                          <a:latin typeface="Arial"/>
                          <a:cs typeface="Arial"/>
                        </a:rPr>
                        <a:t>PosterPresentations.com</a:t>
                      </a:r>
                      <a:r>
                        <a:rPr lang="en-US" sz="2400" noProof="0" dirty="0">
                          <a:solidFill>
                            <a:srgbClr val="D9D9D9"/>
                          </a:solidFill>
                          <a:latin typeface="Arial"/>
                          <a:cs typeface="Arial"/>
                        </a:rPr>
                        <a:t> and click on the "</a:t>
                      </a:r>
                      <a:r>
                        <a:rPr lang="en-US" sz="2400" noProof="0" dirty="0">
                          <a:solidFill>
                            <a:srgbClr val="FFC000"/>
                          </a:solidFill>
                          <a:latin typeface="Arial"/>
                          <a:cs typeface="Arial"/>
                        </a:rPr>
                        <a:t>Order Your Poster</a:t>
                      </a:r>
                      <a:r>
                        <a:rPr lang="en-US" sz="2400" noProof="0" dirty="0">
                          <a:solidFill>
                            <a:srgbClr val="D9D9D9"/>
                          </a:solidFill>
                          <a:latin typeface="Arial"/>
                          <a:cs typeface="Arial"/>
                        </a:rPr>
                        <a:t>" button. You can have your poster printed on professional papers, fabric for easy traveling and a variety of other materials. </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noProof="0" dirty="0">
                          <a:solidFill>
                            <a:srgbClr val="D9D9D9"/>
                          </a:solidFill>
                          <a:latin typeface="Arial"/>
                          <a:cs typeface="Arial"/>
                        </a:rPr>
                        <a:t>If you submit a PowerPoint document, you will be receiving a PDF proof for your approval prior to printing. If your order is placed and paid for before noon (Pacific time) Monday-Friday, your order will ship out that same day. FedEx Next day, Second day, Third day, and Free Ground services are offered. </a:t>
                      </a:r>
                    </a:p>
                    <a:p>
                      <a:pPr marL="0" marR="0" lvl="0" indent="0" algn="l" defTabSz="114300" rtl="0" eaLnBrk="1" fontAlgn="auto" latinLnBrk="0" hangingPunct="1">
                        <a:lnSpc>
                          <a:spcPct val="100000"/>
                        </a:lnSpc>
                        <a:spcBef>
                          <a:spcPts val="0"/>
                        </a:spcBef>
                        <a:spcAft>
                          <a:spcPts val="0"/>
                        </a:spcAft>
                        <a:buClrTx/>
                        <a:buSzTx/>
                        <a:buFontTx/>
                        <a:buNone/>
                        <a:tabLst/>
                        <a:defRPr/>
                      </a:pPr>
                      <a:br>
                        <a:rPr lang="en-US" sz="2400" noProof="0" dirty="0">
                          <a:solidFill>
                            <a:srgbClr val="D9D9D9"/>
                          </a:solidFill>
                          <a:latin typeface="Arial"/>
                          <a:cs typeface="Arial"/>
                        </a:rPr>
                      </a:br>
                      <a:r>
                        <a:rPr lang="en-US" sz="2400" noProof="0" dirty="0">
                          <a:solidFill>
                            <a:srgbClr val="D9D9D9"/>
                          </a:solidFill>
                          <a:latin typeface="Arial"/>
                          <a:cs typeface="Arial"/>
                        </a:rPr>
                        <a:t>Go to </a:t>
                      </a:r>
                      <a:r>
                        <a:rPr lang="en-US" sz="2400" noProof="0" dirty="0" err="1">
                          <a:solidFill>
                            <a:srgbClr val="FFC000"/>
                          </a:solidFill>
                          <a:latin typeface="Arial"/>
                          <a:cs typeface="Arial"/>
                        </a:rPr>
                        <a:t>PosterPresentations.com</a:t>
                      </a:r>
                      <a:r>
                        <a:rPr lang="en-US" sz="2400" noProof="0" dirty="0">
                          <a:solidFill>
                            <a:srgbClr val="D9D9D9"/>
                          </a:solidFill>
                          <a:latin typeface="Arial"/>
                          <a:cs typeface="Arial"/>
                        </a:rPr>
                        <a:t> for more information.</a:t>
                      </a:r>
                    </a:p>
                  </a:txBody>
                  <a:tcPr marL="182880" marT="137160">
                    <a:solidFill>
                      <a:srgbClr val="01010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7"/>
                  </a:ext>
                </a:extLst>
              </a:tr>
              <a:tr h="1354778">
                <a:tc gridSpan="3">
                  <a:txBody>
                    <a:bodyPr/>
                    <a:lstStyle/>
                    <a:p>
                      <a:endParaRPr lang="en-US" sz="2400" dirty="0">
                        <a:solidFill>
                          <a:srgbClr val="1F3A4E"/>
                        </a:solidFill>
                      </a:endParaRPr>
                    </a:p>
                  </a:txBody>
                  <a:tcPr marL="182880" marT="137160">
                    <a:blipFill dpi="0" rotWithShape="1">
                      <a:blip r:embed="rId12">
                        <a:extLst>
                          <a:ext uri="{28A0092B-C50C-407E-A947-70E740481C1C}">
                            <a14:useLocalDpi xmlns:a14="http://schemas.microsoft.com/office/drawing/2010/main" val="0"/>
                          </a:ext>
                        </a:extLst>
                      </a:blip>
                      <a:srcRect/>
                      <a:stretch>
                        <a:fillRect/>
                      </a:stretch>
                    </a:blip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8"/>
                  </a:ext>
                </a:extLst>
              </a:tr>
              <a:tr h="3212204">
                <a:tc>
                  <a:txBody>
                    <a:bodyPr/>
                    <a:lstStyle/>
                    <a:p>
                      <a:pPr>
                        <a:lnSpc>
                          <a:spcPts val="2600"/>
                        </a:lnSpc>
                      </a:pPr>
                      <a:r>
                        <a:rPr lang="en-US" sz="2000" dirty="0">
                          <a:solidFill>
                            <a:schemeClr val="bg1">
                              <a:lumMod val="85000"/>
                            </a:schemeClr>
                          </a:solidFill>
                          <a:latin typeface="Arial"/>
                          <a:cs typeface="Arial"/>
                        </a:rPr>
                        <a:t>© 2019</a:t>
                      </a:r>
                      <a:r>
                        <a:rPr lang="en-US" sz="2000" baseline="0" dirty="0">
                          <a:solidFill>
                            <a:schemeClr val="bg1">
                              <a:lumMod val="85000"/>
                            </a:schemeClr>
                          </a:solidFill>
                          <a:latin typeface="Arial"/>
                          <a:cs typeface="Arial"/>
                        </a:rPr>
                        <a:t> </a:t>
                      </a:r>
                      <a:r>
                        <a:rPr lang="en-US" sz="2000" dirty="0" err="1">
                          <a:solidFill>
                            <a:schemeClr val="bg1">
                              <a:lumMod val="85000"/>
                            </a:schemeClr>
                          </a:solidFill>
                          <a:latin typeface="Arial"/>
                          <a:cs typeface="Arial"/>
                        </a:rPr>
                        <a:t>PosterPresentations.com</a:t>
                      </a:r>
                      <a:br>
                        <a:rPr lang="en-US" sz="2000" dirty="0">
                          <a:solidFill>
                            <a:schemeClr val="bg1">
                              <a:lumMod val="85000"/>
                            </a:schemeClr>
                          </a:solidFill>
                          <a:latin typeface="Arial"/>
                          <a:cs typeface="Arial"/>
                        </a:rPr>
                      </a:br>
                      <a:r>
                        <a:rPr lang="en-US" sz="2000" dirty="0">
                          <a:solidFill>
                            <a:schemeClr val="bg1">
                              <a:lumMod val="85000"/>
                            </a:schemeClr>
                          </a:solidFill>
                          <a:latin typeface="Arial"/>
                          <a:cs typeface="Arial"/>
                        </a:rPr>
                        <a:t>2117 Fourth Street ,</a:t>
                      </a:r>
                      <a:r>
                        <a:rPr lang="en-US" sz="2000" baseline="0" dirty="0">
                          <a:solidFill>
                            <a:schemeClr val="bg1">
                              <a:lumMod val="85000"/>
                            </a:schemeClr>
                          </a:solidFill>
                          <a:latin typeface="Arial"/>
                          <a:cs typeface="Arial"/>
                        </a:rPr>
                        <a:t> STE C        </a:t>
                      </a:r>
                    </a:p>
                    <a:p>
                      <a:pPr>
                        <a:lnSpc>
                          <a:spcPts val="2600"/>
                        </a:lnSpc>
                      </a:pPr>
                      <a:r>
                        <a:rPr lang="en-US" sz="2000" baseline="0" dirty="0">
                          <a:solidFill>
                            <a:schemeClr val="bg1">
                              <a:lumMod val="85000"/>
                            </a:schemeClr>
                          </a:solidFill>
                          <a:latin typeface="Arial"/>
                          <a:cs typeface="Arial"/>
                        </a:rPr>
                        <a:t>Berkeley CA 94710 USA</a:t>
                      </a:r>
                      <a:endParaRPr lang="en-US" sz="2000" dirty="0">
                        <a:solidFill>
                          <a:schemeClr val="bg1">
                            <a:lumMod val="85000"/>
                          </a:schemeClr>
                        </a:solidFill>
                        <a:latin typeface="Arial"/>
                        <a:cs typeface="Arial"/>
                      </a:endParaRPr>
                    </a:p>
                  </a:txBody>
                  <a:tcPr marL="182880" marT="137160">
                    <a:solidFill>
                      <a:srgbClr val="010101"/>
                    </a:solidFill>
                  </a:tcPr>
                </a:tc>
                <a:tc gridSpan="2">
                  <a:txBody>
                    <a:bodyPr/>
                    <a:lstStyle/>
                    <a:p>
                      <a:pPr marL="0" marR="0" indent="0" algn="l" defTabSz="4388900" rtl="0" eaLnBrk="1" fontAlgn="auto" latinLnBrk="0" hangingPunct="1">
                        <a:lnSpc>
                          <a:spcPct val="100000"/>
                        </a:lnSpc>
                        <a:spcBef>
                          <a:spcPts val="0"/>
                        </a:spcBef>
                        <a:spcAft>
                          <a:spcPts val="0"/>
                        </a:spcAft>
                        <a:buClrTx/>
                        <a:buSzTx/>
                        <a:buFontTx/>
                        <a:buNone/>
                        <a:tabLst/>
                        <a:defRPr/>
                      </a:pPr>
                      <a:r>
                        <a:rPr lang="en-US" sz="2400" b="1" dirty="0">
                          <a:solidFill>
                            <a:srgbClr val="D0D0D0"/>
                          </a:solidFill>
                          <a:latin typeface="Arial"/>
                          <a:cs typeface="Arial"/>
                        </a:rPr>
                        <a:t>For complete tutorials</a:t>
                      </a:r>
                      <a:r>
                        <a:rPr lang="en-US" sz="2400" b="1" baseline="0" dirty="0">
                          <a:solidFill>
                            <a:srgbClr val="D0D0D0"/>
                          </a:solidFill>
                          <a:latin typeface="Arial"/>
                          <a:cs typeface="Arial"/>
                        </a:rPr>
                        <a:t> visit:</a:t>
                      </a:r>
                    </a:p>
                    <a:p>
                      <a:pPr marL="0" marR="0" indent="0" algn="l" defTabSz="4388900" rtl="0" eaLnBrk="1" fontAlgn="auto" latinLnBrk="0" hangingPunct="1">
                        <a:lnSpc>
                          <a:spcPct val="100000"/>
                        </a:lnSpc>
                        <a:spcBef>
                          <a:spcPts val="0"/>
                        </a:spcBef>
                        <a:spcAft>
                          <a:spcPts val="0"/>
                        </a:spcAft>
                        <a:buClrTx/>
                        <a:buSzTx/>
                        <a:buFontTx/>
                        <a:buNone/>
                        <a:tabLst/>
                        <a:defRPr/>
                      </a:pPr>
                      <a:r>
                        <a:rPr lang="en-US" sz="1800" b="1" dirty="0">
                          <a:solidFill>
                            <a:srgbClr val="FFC000"/>
                          </a:solidFill>
                          <a:latin typeface="Arial"/>
                          <a:cs typeface="Arial"/>
                        </a:rPr>
                        <a:t>https://</a:t>
                      </a:r>
                      <a:r>
                        <a:rPr lang="en-US" sz="1800" b="1" dirty="0" err="1">
                          <a:solidFill>
                            <a:srgbClr val="FFC000"/>
                          </a:solidFill>
                          <a:latin typeface="Arial"/>
                          <a:cs typeface="Arial"/>
                        </a:rPr>
                        <a:t>www.posterpresentations.com</a:t>
                      </a:r>
                      <a:r>
                        <a:rPr lang="en-US" sz="1800" b="1" dirty="0">
                          <a:solidFill>
                            <a:srgbClr val="FFC000"/>
                          </a:solidFill>
                          <a:latin typeface="Arial"/>
                          <a:cs typeface="Arial"/>
                        </a:rPr>
                        <a:t>/</a:t>
                      </a:r>
                      <a:r>
                        <a:rPr lang="en-US" sz="1800" b="1" dirty="0" err="1">
                          <a:solidFill>
                            <a:srgbClr val="FFC000"/>
                          </a:solidFill>
                          <a:latin typeface="Arial"/>
                          <a:cs typeface="Arial"/>
                        </a:rPr>
                        <a:t>helpdesk.html</a:t>
                      </a:r>
                      <a:endParaRPr lang="en-US" sz="1800" dirty="0">
                        <a:solidFill>
                          <a:schemeClr val="bg1">
                            <a:lumMod val="85000"/>
                          </a:schemeClr>
                        </a:solidFill>
                        <a:latin typeface="Arial"/>
                        <a:cs typeface="Arial"/>
                      </a:endParaRPr>
                    </a:p>
                  </a:txBody>
                  <a:tcPr marL="182880" marT="137160">
                    <a:solidFill>
                      <a:srgbClr val="010101"/>
                    </a:solidFill>
                  </a:tcPr>
                </a:tc>
                <a:tc hMerge="1">
                  <a:txBody>
                    <a:bodyPr/>
                    <a:lstStyle/>
                    <a:p>
                      <a:endParaRPr lang="en-US"/>
                    </a:p>
                  </a:txBody>
                  <a:tcPr/>
                </a:tc>
                <a:extLst>
                  <a:ext uri="{0D108BD9-81ED-4DB2-BD59-A6C34878D82A}">
                    <a16:rowId xmlns:a16="http://schemas.microsoft.com/office/drawing/2014/main" val="10009"/>
                  </a:ext>
                </a:extLst>
              </a:tr>
            </a:tbl>
          </a:graphicData>
        </a:graphic>
      </p:graphicFrame>
      <p:grpSp>
        <p:nvGrpSpPr>
          <p:cNvPr id="24" name="Group 23">
            <a:extLst>
              <a:ext uri="{FF2B5EF4-FFF2-40B4-BE49-F238E27FC236}">
                <a16:creationId xmlns:a16="http://schemas.microsoft.com/office/drawing/2014/main" id="{B1E7C499-DC71-C947-A6B6-EB19BA774C6A}"/>
              </a:ext>
            </a:extLst>
          </p:cNvPr>
          <p:cNvGrpSpPr/>
          <p:nvPr userDrawn="1"/>
        </p:nvGrpSpPr>
        <p:grpSpPr>
          <a:xfrm>
            <a:off x="-43304" y="11286"/>
            <a:ext cx="43905392" cy="4120075"/>
            <a:chOff x="-43304" y="11286"/>
            <a:chExt cx="43905392" cy="4120075"/>
          </a:xfrm>
        </p:grpSpPr>
        <p:sp>
          <p:nvSpPr>
            <p:cNvPr id="25" name="Rectangle 24">
              <a:extLst>
                <a:ext uri="{FF2B5EF4-FFF2-40B4-BE49-F238E27FC236}">
                  <a16:creationId xmlns:a16="http://schemas.microsoft.com/office/drawing/2014/main" id="{6943A4C9-462C-4248-AA91-7B6B4581B716}"/>
                </a:ext>
              </a:extLst>
            </p:cNvPr>
            <p:cNvSpPr/>
            <p:nvPr userDrawn="1"/>
          </p:nvSpPr>
          <p:spPr>
            <a:xfrm>
              <a:off x="-1" y="1106328"/>
              <a:ext cx="43854834" cy="3025033"/>
            </a:xfrm>
            <a:prstGeom prst="rect">
              <a:avLst/>
            </a:prstGeom>
            <a:gradFill flip="none" rotWithShape="1">
              <a:gsLst>
                <a:gs pos="0">
                  <a:schemeClr val="accent6"/>
                </a:gs>
                <a:gs pos="100000">
                  <a:schemeClr val="accent1"/>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 name="Group 25">
              <a:extLst>
                <a:ext uri="{FF2B5EF4-FFF2-40B4-BE49-F238E27FC236}">
                  <a16:creationId xmlns:a16="http://schemas.microsoft.com/office/drawing/2014/main" id="{765D9DA6-06BB-E34C-908B-960C1E52E1C3}"/>
                </a:ext>
              </a:extLst>
            </p:cNvPr>
            <p:cNvGrpSpPr/>
            <p:nvPr userDrawn="1"/>
          </p:nvGrpSpPr>
          <p:grpSpPr>
            <a:xfrm>
              <a:off x="-43304" y="11286"/>
              <a:ext cx="43905392" cy="4036528"/>
              <a:chOff x="-14192" y="1382"/>
              <a:chExt cx="27451941" cy="4572641"/>
            </a:xfrm>
          </p:grpSpPr>
          <p:sp>
            <p:nvSpPr>
              <p:cNvPr id="27" name="Rectangle 16">
                <a:extLst>
                  <a:ext uri="{FF2B5EF4-FFF2-40B4-BE49-F238E27FC236}">
                    <a16:creationId xmlns:a16="http://schemas.microsoft.com/office/drawing/2014/main" id="{EC8A9FF7-CCDD-0F43-A972-ADC3A60A8878}"/>
                  </a:ext>
                </a:extLst>
              </p:cNvPr>
              <p:cNvSpPr/>
              <p:nvPr userDrawn="1"/>
            </p:nvSpPr>
            <p:spPr>
              <a:xfrm>
                <a:off x="4001" y="707797"/>
                <a:ext cx="27429212" cy="3866226"/>
              </a:xfrm>
              <a:custGeom>
                <a:avLst/>
                <a:gdLst>
                  <a:gd name="connsiteX0" fmla="*/ 0 w 43891200"/>
                  <a:gd name="connsiteY0" fmla="*/ 0 h 7027483"/>
                  <a:gd name="connsiteX1" fmla="*/ 43891200 w 43891200"/>
                  <a:gd name="connsiteY1" fmla="*/ 0 h 7027483"/>
                  <a:gd name="connsiteX2" fmla="*/ 43891200 w 43891200"/>
                  <a:gd name="connsiteY2" fmla="*/ 7027483 h 7027483"/>
                  <a:gd name="connsiteX3" fmla="*/ 0 w 43891200"/>
                  <a:gd name="connsiteY3" fmla="*/ 7027483 h 7027483"/>
                  <a:gd name="connsiteX4" fmla="*/ 0 w 43891200"/>
                  <a:gd name="connsiteY4"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617527 w 43891200"/>
                  <a:gd name="connsiteY3" fmla="*/ 6999261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84664 w 43891200"/>
                  <a:gd name="connsiteY4" fmla="*/ 553167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532864 w 43891200"/>
                  <a:gd name="connsiteY3" fmla="*/ 3330294 h 7027483"/>
                  <a:gd name="connsiteX4" fmla="*/ 84664 w 43891200"/>
                  <a:gd name="connsiteY4" fmla="*/ 553167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589306 w 43891200"/>
                  <a:gd name="connsiteY3" fmla="*/ 3104512 h 7027483"/>
                  <a:gd name="connsiteX4" fmla="*/ 84664 w 43891200"/>
                  <a:gd name="connsiteY4" fmla="*/ 553167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589306 w 43891200"/>
                  <a:gd name="connsiteY3" fmla="*/ 3104512 h 7027483"/>
                  <a:gd name="connsiteX4" fmla="*/ 84664 w 43891200"/>
                  <a:gd name="connsiteY4" fmla="*/ 5531673 h 7027483"/>
                  <a:gd name="connsiteX5" fmla="*/ 0 w 43891200"/>
                  <a:gd name="connsiteY5" fmla="*/ 0 h 7027483"/>
                  <a:gd name="connsiteX0" fmla="*/ 0 w 43891200"/>
                  <a:gd name="connsiteY0" fmla="*/ 0 h 7272584"/>
                  <a:gd name="connsiteX1" fmla="*/ 43891200 w 43891200"/>
                  <a:gd name="connsiteY1" fmla="*/ 0 h 7272584"/>
                  <a:gd name="connsiteX2" fmla="*/ 43891200 w 43891200"/>
                  <a:gd name="connsiteY2" fmla="*/ 7027483 h 7272584"/>
                  <a:gd name="connsiteX3" fmla="*/ 37534349 w 43891200"/>
                  <a:gd name="connsiteY3" fmla="*/ 5432466 h 7272584"/>
                  <a:gd name="connsiteX4" fmla="*/ 21589306 w 43891200"/>
                  <a:gd name="connsiteY4" fmla="*/ 3104512 h 7272584"/>
                  <a:gd name="connsiteX5" fmla="*/ 84664 w 43891200"/>
                  <a:gd name="connsiteY5" fmla="*/ 5531673 h 7272584"/>
                  <a:gd name="connsiteX6" fmla="*/ 0 w 43891200"/>
                  <a:gd name="connsiteY6" fmla="*/ 0 h 7272584"/>
                  <a:gd name="connsiteX0" fmla="*/ 0 w 43891200"/>
                  <a:gd name="connsiteY0" fmla="*/ 0 h 7027483"/>
                  <a:gd name="connsiteX1" fmla="*/ 43891200 w 43891200"/>
                  <a:gd name="connsiteY1" fmla="*/ 0 h 7027483"/>
                  <a:gd name="connsiteX2" fmla="*/ 43891200 w 43891200"/>
                  <a:gd name="connsiteY2" fmla="*/ 7027483 h 7027483"/>
                  <a:gd name="connsiteX3" fmla="*/ 37534349 w 43891200"/>
                  <a:gd name="connsiteY3" fmla="*/ 5432466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423313 w 43891200"/>
                  <a:gd name="connsiteY4" fmla="*/ 3012175 h 7027483"/>
                  <a:gd name="connsiteX5" fmla="*/ 84664 w 43891200"/>
                  <a:gd name="connsiteY5" fmla="*/ 5531673 h 7027483"/>
                  <a:gd name="connsiteX6" fmla="*/ 0 w 43891200"/>
                  <a:gd name="connsiteY6" fmla="*/ 0 h 7027483"/>
                  <a:gd name="connsiteX0" fmla="*/ 0 w 43891200"/>
                  <a:gd name="connsiteY0" fmla="*/ 0 h 6029592"/>
                  <a:gd name="connsiteX1" fmla="*/ 43891200 w 43891200"/>
                  <a:gd name="connsiteY1" fmla="*/ 0 h 6029592"/>
                  <a:gd name="connsiteX2" fmla="*/ 43852760 w 43891200"/>
                  <a:gd name="connsiteY2" fmla="*/ 6029592 h 6029592"/>
                  <a:gd name="connsiteX3" fmla="*/ 37534347 w 43891200"/>
                  <a:gd name="connsiteY3" fmla="*/ 5179307 h 6029592"/>
                  <a:gd name="connsiteX4" fmla="*/ 21423313 w 43891200"/>
                  <a:gd name="connsiteY4" fmla="*/ 3012175 h 6029592"/>
                  <a:gd name="connsiteX5" fmla="*/ 84664 w 43891200"/>
                  <a:gd name="connsiteY5" fmla="*/ 5531673 h 6029592"/>
                  <a:gd name="connsiteX6" fmla="*/ 0 w 43891200"/>
                  <a:gd name="connsiteY6" fmla="*/ 0 h 6029592"/>
                  <a:gd name="connsiteX0" fmla="*/ 0 w 43891200"/>
                  <a:gd name="connsiteY0" fmla="*/ 0 h 6029592"/>
                  <a:gd name="connsiteX1" fmla="*/ 43891200 w 43891200"/>
                  <a:gd name="connsiteY1" fmla="*/ 0 h 6029592"/>
                  <a:gd name="connsiteX2" fmla="*/ 43852760 w 43891200"/>
                  <a:gd name="connsiteY2" fmla="*/ 6029592 h 6029592"/>
                  <a:gd name="connsiteX3" fmla="*/ 36342689 w 43891200"/>
                  <a:gd name="connsiteY3" fmla="*/ 4466527 h 6029592"/>
                  <a:gd name="connsiteX4" fmla="*/ 21423313 w 43891200"/>
                  <a:gd name="connsiteY4" fmla="*/ 3012175 h 6029592"/>
                  <a:gd name="connsiteX5" fmla="*/ 84664 w 43891200"/>
                  <a:gd name="connsiteY5" fmla="*/ 5531673 h 6029592"/>
                  <a:gd name="connsiteX6" fmla="*/ 0 w 43891200"/>
                  <a:gd name="connsiteY6" fmla="*/ 0 h 6029592"/>
                  <a:gd name="connsiteX0" fmla="*/ 0 w 43891200"/>
                  <a:gd name="connsiteY0" fmla="*/ 0 h 6079664"/>
                  <a:gd name="connsiteX1" fmla="*/ 43891200 w 43891200"/>
                  <a:gd name="connsiteY1" fmla="*/ 0 h 6079664"/>
                  <a:gd name="connsiteX2" fmla="*/ 43852760 w 43891200"/>
                  <a:gd name="connsiteY2" fmla="*/ 6029592 h 6079664"/>
                  <a:gd name="connsiteX3" fmla="*/ 21423313 w 43891200"/>
                  <a:gd name="connsiteY3" fmla="*/ 3012175 h 6079664"/>
                  <a:gd name="connsiteX4" fmla="*/ 84664 w 43891200"/>
                  <a:gd name="connsiteY4" fmla="*/ 5531673 h 6079664"/>
                  <a:gd name="connsiteX5" fmla="*/ 0 w 43891200"/>
                  <a:gd name="connsiteY5" fmla="*/ 0 h 6079664"/>
                  <a:gd name="connsiteX0" fmla="*/ 0 w 43891200"/>
                  <a:gd name="connsiteY0" fmla="*/ 0 h 6029592"/>
                  <a:gd name="connsiteX1" fmla="*/ 43891200 w 43891200"/>
                  <a:gd name="connsiteY1" fmla="*/ 0 h 6029592"/>
                  <a:gd name="connsiteX2" fmla="*/ 43852760 w 43891200"/>
                  <a:gd name="connsiteY2" fmla="*/ 6029592 h 6029592"/>
                  <a:gd name="connsiteX3" fmla="*/ 21423313 w 43891200"/>
                  <a:gd name="connsiteY3" fmla="*/ 3012175 h 6029592"/>
                  <a:gd name="connsiteX4" fmla="*/ 84664 w 43891200"/>
                  <a:gd name="connsiteY4" fmla="*/ 5531673 h 6029592"/>
                  <a:gd name="connsiteX5" fmla="*/ 0 w 43891200"/>
                  <a:gd name="connsiteY5" fmla="*/ 0 h 6029592"/>
                  <a:gd name="connsiteX0" fmla="*/ 0 w 43891200"/>
                  <a:gd name="connsiteY0" fmla="*/ 0 h 6029592"/>
                  <a:gd name="connsiteX1" fmla="*/ 43891200 w 43891200"/>
                  <a:gd name="connsiteY1" fmla="*/ 0 h 6029592"/>
                  <a:gd name="connsiteX2" fmla="*/ 43852760 w 43891200"/>
                  <a:gd name="connsiteY2" fmla="*/ 6029592 h 6029592"/>
                  <a:gd name="connsiteX3" fmla="*/ 21423313 w 43891200"/>
                  <a:gd name="connsiteY3" fmla="*/ 3012175 h 6029592"/>
                  <a:gd name="connsiteX4" fmla="*/ 84664 w 43891200"/>
                  <a:gd name="connsiteY4" fmla="*/ 5531673 h 6029592"/>
                  <a:gd name="connsiteX5" fmla="*/ 0 w 43891200"/>
                  <a:gd name="connsiteY5" fmla="*/ 0 h 6029592"/>
                  <a:gd name="connsiteX0" fmla="*/ 0 w 43891200"/>
                  <a:gd name="connsiteY0" fmla="*/ 0 h 5887037"/>
                  <a:gd name="connsiteX1" fmla="*/ 43891200 w 43891200"/>
                  <a:gd name="connsiteY1" fmla="*/ 0 h 5887037"/>
                  <a:gd name="connsiteX2" fmla="*/ 43814321 w 43891200"/>
                  <a:gd name="connsiteY2" fmla="*/ 5887037 h 5887037"/>
                  <a:gd name="connsiteX3" fmla="*/ 21423313 w 43891200"/>
                  <a:gd name="connsiteY3" fmla="*/ 3012175 h 5887037"/>
                  <a:gd name="connsiteX4" fmla="*/ 84664 w 43891200"/>
                  <a:gd name="connsiteY4" fmla="*/ 5531673 h 5887037"/>
                  <a:gd name="connsiteX5" fmla="*/ 0 w 43891200"/>
                  <a:gd name="connsiteY5" fmla="*/ 0 h 5887037"/>
                  <a:gd name="connsiteX0" fmla="*/ 0 w 43891200"/>
                  <a:gd name="connsiteY0" fmla="*/ 0 h 5745966"/>
                  <a:gd name="connsiteX1" fmla="*/ 43891200 w 43891200"/>
                  <a:gd name="connsiteY1" fmla="*/ 0 h 5745966"/>
                  <a:gd name="connsiteX2" fmla="*/ 43814319 w 43891200"/>
                  <a:gd name="connsiteY2" fmla="*/ 5745966 h 5745966"/>
                  <a:gd name="connsiteX3" fmla="*/ 21423313 w 43891200"/>
                  <a:gd name="connsiteY3" fmla="*/ 3012175 h 5745966"/>
                  <a:gd name="connsiteX4" fmla="*/ 84664 w 43891200"/>
                  <a:gd name="connsiteY4" fmla="*/ 5531673 h 5745966"/>
                  <a:gd name="connsiteX5" fmla="*/ 0 w 43891200"/>
                  <a:gd name="connsiteY5" fmla="*/ 0 h 5745966"/>
                  <a:gd name="connsiteX0" fmla="*/ 0 w 43891200"/>
                  <a:gd name="connsiteY0" fmla="*/ 0 h 5774180"/>
                  <a:gd name="connsiteX1" fmla="*/ 43891200 w 43891200"/>
                  <a:gd name="connsiteY1" fmla="*/ 0 h 5774180"/>
                  <a:gd name="connsiteX2" fmla="*/ 43814319 w 43891200"/>
                  <a:gd name="connsiteY2" fmla="*/ 5774180 h 5774180"/>
                  <a:gd name="connsiteX3" fmla="*/ 21423313 w 43891200"/>
                  <a:gd name="connsiteY3" fmla="*/ 3012175 h 5774180"/>
                  <a:gd name="connsiteX4" fmla="*/ 84664 w 43891200"/>
                  <a:gd name="connsiteY4" fmla="*/ 5531673 h 5774180"/>
                  <a:gd name="connsiteX5" fmla="*/ 0 w 43891200"/>
                  <a:gd name="connsiteY5" fmla="*/ 0 h 5774180"/>
                  <a:gd name="connsiteX0" fmla="*/ 6633 w 43897833"/>
                  <a:gd name="connsiteY0" fmla="*/ 0 h 5774180"/>
                  <a:gd name="connsiteX1" fmla="*/ 43897833 w 43897833"/>
                  <a:gd name="connsiteY1" fmla="*/ 0 h 5774180"/>
                  <a:gd name="connsiteX2" fmla="*/ 43820952 w 43897833"/>
                  <a:gd name="connsiteY2" fmla="*/ 5774180 h 5774180"/>
                  <a:gd name="connsiteX3" fmla="*/ 21429946 w 43897833"/>
                  <a:gd name="connsiteY3" fmla="*/ 3012175 h 5774180"/>
                  <a:gd name="connsiteX4" fmla="*/ 0 w 43897833"/>
                  <a:gd name="connsiteY4" fmla="*/ 5757386 h 5774180"/>
                  <a:gd name="connsiteX5" fmla="*/ 6633 w 43897833"/>
                  <a:gd name="connsiteY5" fmla="*/ 0 h 5774180"/>
                  <a:gd name="connsiteX0" fmla="*/ 6633 w 43897833"/>
                  <a:gd name="connsiteY0" fmla="*/ 0 h 5785600"/>
                  <a:gd name="connsiteX1" fmla="*/ 43897833 w 43897833"/>
                  <a:gd name="connsiteY1" fmla="*/ 0 h 5785600"/>
                  <a:gd name="connsiteX2" fmla="*/ 43820952 w 43897833"/>
                  <a:gd name="connsiteY2" fmla="*/ 5774180 h 5785600"/>
                  <a:gd name="connsiteX3" fmla="*/ 21429946 w 43897833"/>
                  <a:gd name="connsiteY3" fmla="*/ 3012175 h 5785600"/>
                  <a:gd name="connsiteX4" fmla="*/ 0 w 43897833"/>
                  <a:gd name="connsiteY4" fmla="*/ 5785600 h 5785600"/>
                  <a:gd name="connsiteX5" fmla="*/ 6633 w 43897833"/>
                  <a:gd name="connsiteY5" fmla="*/ 0 h 5785600"/>
                  <a:gd name="connsiteX0" fmla="*/ 6633 w 43897833"/>
                  <a:gd name="connsiteY0" fmla="*/ 0 h 5785600"/>
                  <a:gd name="connsiteX1" fmla="*/ 43897833 w 43897833"/>
                  <a:gd name="connsiteY1" fmla="*/ 0 h 5785600"/>
                  <a:gd name="connsiteX2" fmla="*/ 43829914 w 43897833"/>
                  <a:gd name="connsiteY2" fmla="*/ 5757562 h 5785600"/>
                  <a:gd name="connsiteX3" fmla="*/ 21429946 w 43897833"/>
                  <a:gd name="connsiteY3" fmla="*/ 3012175 h 5785600"/>
                  <a:gd name="connsiteX4" fmla="*/ 0 w 43897833"/>
                  <a:gd name="connsiteY4" fmla="*/ 5785600 h 5785600"/>
                  <a:gd name="connsiteX5" fmla="*/ 6633 w 43897833"/>
                  <a:gd name="connsiteY5" fmla="*/ 0 h 5785600"/>
                  <a:gd name="connsiteX0" fmla="*/ 6633 w 43884390"/>
                  <a:gd name="connsiteY0" fmla="*/ 4153 h 5789753"/>
                  <a:gd name="connsiteX1" fmla="*/ 43884390 w 43884390"/>
                  <a:gd name="connsiteY1" fmla="*/ 0 h 5789753"/>
                  <a:gd name="connsiteX2" fmla="*/ 43829914 w 43884390"/>
                  <a:gd name="connsiteY2" fmla="*/ 5761715 h 5789753"/>
                  <a:gd name="connsiteX3" fmla="*/ 21429946 w 43884390"/>
                  <a:gd name="connsiteY3" fmla="*/ 3016328 h 5789753"/>
                  <a:gd name="connsiteX4" fmla="*/ 0 w 43884390"/>
                  <a:gd name="connsiteY4" fmla="*/ 5789753 h 5789753"/>
                  <a:gd name="connsiteX5" fmla="*/ 6633 w 43884390"/>
                  <a:gd name="connsiteY5" fmla="*/ 4153 h 5789753"/>
                  <a:gd name="connsiteX0" fmla="*/ 6633 w 43884392"/>
                  <a:gd name="connsiteY0" fmla="*/ 0 h 5785600"/>
                  <a:gd name="connsiteX1" fmla="*/ 43884392 w 43884392"/>
                  <a:gd name="connsiteY1" fmla="*/ 1 h 5785600"/>
                  <a:gd name="connsiteX2" fmla="*/ 43829914 w 43884392"/>
                  <a:gd name="connsiteY2" fmla="*/ 5757562 h 5785600"/>
                  <a:gd name="connsiteX3" fmla="*/ 21429946 w 43884392"/>
                  <a:gd name="connsiteY3" fmla="*/ 3012175 h 5785600"/>
                  <a:gd name="connsiteX4" fmla="*/ 0 w 43884392"/>
                  <a:gd name="connsiteY4" fmla="*/ 5785600 h 5785600"/>
                  <a:gd name="connsiteX5" fmla="*/ 6633 w 43884392"/>
                  <a:gd name="connsiteY5" fmla="*/ 0 h 5785600"/>
                  <a:gd name="connsiteX0" fmla="*/ 6633 w 43876785"/>
                  <a:gd name="connsiteY0" fmla="*/ 7053 h 5792653"/>
                  <a:gd name="connsiteX1" fmla="*/ 43876785 w 43876785"/>
                  <a:gd name="connsiteY1" fmla="*/ 0 h 5792653"/>
                  <a:gd name="connsiteX2" fmla="*/ 43829914 w 43876785"/>
                  <a:gd name="connsiteY2" fmla="*/ 5764615 h 5792653"/>
                  <a:gd name="connsiteX3" fmla="*/ 21429946 w 43876785"/>
                  <a:gd name="connsiteY3" fmla="*/ 3019228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429946 w 43876785"/>
                  <a:gd name="connsiteY3" fmla="*/ 3019228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852793 w 43876785"/>
                  <a:gd name="connsiteY3" fmla="*/ 301922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852793 w 43876785"/>
                  <a:gd name="connsiteY3" fmla="*/ 301922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64377 w 43876785"/>
                  <a:gd name="connsiteY3" fmla="*/ 300041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44088 w 43876785"/>
                  <a:gd name="connsiteY3" fmla="*/ 300041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801199"/>
                  <a:gd name="connsiteX1" fmla="*/ 43876785 w 43876785"/>
                  <a:gd name="connsiteY1" fmla="*/ 0 h 5801199"/>
                  <a:gd name="connsiteX2" fmla="*/ 43831664 w 43876785"/>
                  <a:gd name="connsiteY2" fmla="*/ 5801199 h 5801199"/>
                  <a:gd name="connsiteX3" fmla="*/ 21923799 w 43876785"/>
                  <a:gd name="connsiteY3" fmla="*/ 3009824 h 5801199"/>
                  <a:gd name="connsiteX4" fmla="*/ 0 w 43876785"/>
                  <a:gd name="connsiteY4" fmla="*/ 5792653 h 5801199"/>
                  <a:gd name="connsiteX5" fmla="*/ 6633 w 43876785"/>
                  <a:gd name="connsiteY5" fmla="*/ 7053 h 5801199"/>
                  <a:gd name="connsiteX0" fmla="*/ 6633 w 43876785"/>
                  <a:gd name="connsiteY0" fmla="*/ 7053 h 5811651"/>
                  <a:gd name="connsiteX1" fmla="*/ 43876785 w 43876785"/>
                  <a:gd name="connsiteY1" fmla="*/ 0 h 5811651"/>
                  <a:gd name="connsiteX2" fmla="*/ 43826110 w 43876785"/>
                  <a:gd name="connsiteY2" fmla="*/ 5811651 h 5811651"/>
                  <a:gd name="connsiteX3" fmla="*/ 21923799 w 43876785"/>
                  <a:gd name="connsiteY3" fmla="*/ 3009824 h 5811651"/>
                  <a:gd name="connsiteX4" fmla="*/ 0 w 43876785"/>
                  <a:gd name="connsiteY4" fmla="*/ 5792653 h 5811651"/>
                  <a:gd name="connsiteX5" fmla="*/ 6633 w 43876785"/>
                  <a:gd name="connsiteY5" fmla="*/ 7053 h 5811651"/>
                  <a:gd name="connsiteX0" fmla="*/ -1 w 43870151"/>
                  <a:gd name="connsiteY0" fmla="*/ 7053 h 5818785"/>
                  <a:gd name="connsiteX1" fmla="*/ 43870151 w 43870151"/>
                  <a:gd name="connsiteY1" fmla="*/ 0 h 5818785"/>
                  <a:gd name="connsiteX2" fmla="*/ 43819476 w 43870151"/>
                  <a:gd name="connsiteY2" fmla="*/ 5811651 h 5818785"/>
                  <a:gd name="connsiteX3" fmla="*/ 21917165 w 43870151"/>
                  <a:gd name="connsiteY3" fmla="*/ 3009824 h 5818785"/>
                  <a:gd name="connsiteX4" fmla="*/ 4477 w 43870151"/>
                  <a:gd name="connsiteY4" fmla="*/ 5818785 h 5818785"/>
                  <a:gd name="connsiteX5" fmla="*/ -1 w 43870151"/>
                  <a:gd name="connsiteY5" fmla="*/ 7053 h 5818785"/>
                  <a:gd name="connsiteX0" fmla="*/ 239 w 43870391"/>
                  <a:gd name="connsiteY0" fmla="*/ 7053 h 5814778"/>
                  <a:gd name="connsiteX1" fmla="*/ 43870391 w 43870391"/>
                  <a:gd name="connsiteY1" fmla="*/ 0 h 5814778"/>
                  <a:gd name="connsiteX2" fmla="*/ 43819716 w 43870391"/>
                  <a:gd name="connsiteY2" fmla="*/ 5811651 h 5814778"/>
                  <a:gd name="connsiteX3" fmla="*/ 21917405 w 43870391"/>
                  <a:gd name="connsiteY3" fmla="*/ 3009824 h 5814778"/>
                  <a:gd name="connsiteX4" fmla="*/ 457 w 43870391"/>
                  <a:gd name="connsiteY4" fmla="*/ 5814778 h 5814778"/>
                  <a:gd name="connsiteX5" fmla="*/ 239 w 43870391"/>
                  <a:gd name="connsiteY5" fmla="*/ 7053 h 5814778"/>
                  <a:gd name="connsiteX0" fmla="*/ 239 w 43870391"/>
                  <a:gd name="connsiteY0" fmla="*/ 7053 h 5811651"/>
                  <a:gd name="connsiteX1" fmla="*/ 43870391 w 43870391"/>
                  <a:gd name="connsiteY1" fmla="*/ 0 h 5811651"/>
                  <a:gd name="connsiteX2" fmla="*/ 43819716 w 43870391"/>
                  <a:gd name="connsiteY2" fmla="*/ 5811651 h 5811651"/>
                  <a:gd name="connsiteX3" fmla="*/ 21917405 w 43870391"/>
                  <a:gd name="connsiteY3" fmla="*/ 3009824 h 5811651"/>
                  <a:gd name="connsiteX4" fmla="*/ 457 w 43870391"/>
                  <a:gd name="connsiteY4" fmla="*/ 5806763 h 5811651"/>
                  <a:gd name="connsiteX5" fmla="*/ 239 w 43870391"/>
                  <a:gd name="connsiteY5" fmla="*/ 7053 h 5811651"/>
                  <a:gd name="connsiteX0" fmla="*/ 239 w 43870391"/>
                  <a:gd name="connsiteY0" fmla="*/ 7053 h 5811651"/>
                  <a:gd name="connsiteX1" fmla="*/ 43870391 w 43870391"/>
                  <a:gd name="connsiteY1" fmla="*/ 0 h 5811651"/>
                  <a:gd name="connsiteX2" fmla="*/ 43819716 w 43870391"/>
                  <a:gd name="connsiteY2" fmla="*/ 5811651 h 5811651"/>
                  <a:gd name="connsiteX3" fmla="*/ 21917405 w 43870391"/>
                  <a:gd name="connsiteY3" fmla="*/ 3009824 h 5811651"/>
                  <a:gd name="connsiteX4" fmla="*/ 457 w 43870391"/>
                  <a:gd name="connsiteY4" fmla="*/ 5798748 h 5811651"/>
                  <a:gd name="connsiteX5" fmla="*/ 239 w 43870391"/>
                  <a:gd name="connsiteY5" fmla="*/ 7053 h 5811651"/>
                  <a:gd name="connsiteX0" fmla="*/ 239 w 43870391"/>
                  <a:gd name="connsiteY0" fmla="*/ 7053 h 5811651"/>
                  <a:gd name="connsiteX1" fmla="*/ 43870391 w 43870391"/>
                  <a:gd name="connsiteY1" fmla="*/ 0 h 5811651"/>
                  <a:gd name="connsiteX2" fmla="*/ 43819716 w 43870391"/>
                  <a:gd name="connsiteY2" fmla="*/ 5811651 h 5811651"/>
                  <a:gd name="connsiteX3" fmla="*/ 21917405 w 43870391"/>
                  <a:gd name="connsiteY3" fmla="*/ 3009824 h 5811651"/>
                  <a:gd name="connsiteX4" fmla="*/ 457 w 43870391"/>
                  <a:gd name="connsiteY4" fmla="*/ 5798748 h 5811651"/>
                  <a:gd name="connsiteX5" fmla="*/ 239 w 43870391"/>
                  <a:gd name="connsiteY5" fmla="*/ 7053 h 5811651"/>
                  <a:gd name="connsiteX0" fmla="*/ 239 w 43842825"/>
                  <a:gd name="connsiteY0" fmla="*/ 7053 h 5811651"/>
                  <a:gd name="connsiteX1" fmla="*/ 43842825 w 43842825"/>
                  <a:gd name="connsiteY1" fmla="*/ 0 h 5811651"/>
                  <a:gd name="connsiteX2" fmla="*/ 43819716 w 43842825"/>
                  <a:gd name="connsiteY2" fmla="*/ 5811651 h 5811651"/>
                  <a:gd name="connsiteX3" fmla="*/ 21917405 w 43842825"/>
                  <a:gd name="connsiteY3" fmla="*/ 3009824 h 5811651"/>
                  <a:gd name="connsiteX4" fmla="*/ 457 w 43842825"/>
                  <a:gd name="connsiteY4" fmla="*/ 5798748 h 5811651"/>
                  <a:gd name="connsiteX5" fmla="*/ 239 w 43842825"/>
                  <a:gd name="connsiteY5" fmla="*/ 7053 h 5811651"/>
                  <a:gd name="connsiteX0" fmla="*/ 239 w 43824446"/>
                  <a:gd name="connsiteY0" fmla="*/ 7053 h 5811651"/>
                  <a:gd name="connsiteX1" fmla="*/ 43824446 w 43824446"/>
                  <a:gd name="connsiteY1" fmla="*/ 0 h 5811651"/>
                  <a:gd name="connsiteX2" fmla="*/ 43819716 w 43824446"/>
                  <a:gd name="connsiteY2" fmla="*/ 5811651 h 5811651"/>
                  <a:gd name="connsiteX3" fmla="*/ 21917405 w 43824446"/>
                  <a:gd name="connsiteY3" fmla="*/ 3009824 h 5811651"/>
                  <a:gd name="connsiteX4" fmla="*/ 457 w 43824446"/>
                  <a:gd name="connsiteY4" fmla="*/ 5798748 h 5811651"/>
                  <a:gd name="connsiteX5" fmla="*/ 239 w 43824446"/>
                  <a:gd name="connsiteY5" fmla="*/ 7053 h 5811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824446" h="5811651">
                    <a:moveTo>
                      <a:pt x="239" y="7053"/>
                    </a:moveTo>
                    <a:lnTo>
                      <a:pt x="43824446" y="0"/>
                    </a:lnTo>
                    <a:cubicBezTo>
                      <a:pt x="43822869" y="1937217"/>
                      <a:pt x="43821293" y="3874434"/>
                      <a:pt x="43819716" y="5811651"/>
                    </a:cubicBezTo>
                    <a:cubicBezTo>
                      <a:pt x="38268362" y="4032785"/>
                      <a:pt x="30438085" y="2966157"/>
                      <a:pt x="21917405" y="3009824"/>
                    </a:cubicBezTo>
                    <a:cubicBezTo>
                      <a:pt x="14614291" y="3047251"/>
                      <a:pt x="6453731" y="3277510"/>
                      <a:pt x="457" y="5798748"/>
                    </a:cubicBezTo>
                    <a:cubicBezTo>
                      <a:pt x="-1036" y="3861504"/>
                      <a:pt x="1732" y="1944297"/>
                      <a:pt x="239" y="7053"/>
                    </a:cubicBezTo>
                    <a:close/>
                  </a:path>
                </a:pathLst>
              </a:custGeom>
              <a:gradFill flip="none" rotWithShape="1">
                <a:gsLst>
                  <a:gs pos="0">
                    <a:schemeClr val="accent6"/>
                  </a:gs>
                  <a:gs pos="100000">
                    <a:schemeClr val="accent4"/>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ectangle 16">
                <a:extLst>
                  <a:ext uri="{FF2B5EF4-FFF2-40B4-BE49-F238E27FC236}">
                    <a16:creationId xmlns:a16="http://schemas.microsoft.com/office/drawing/2014/main" id="{2B58685C-5C24-BB42-BBEC-9D0F1A445A14}"/>
                  </a:ext>
                </a:extLst>
              </p:cNvPr>
              <p:cNvSpPr/>
              <p:nvPr userDrawn="1"/>
            </p:nvSpPr>
            <p:spPr>
              <a:xfrm>
                <a:off x="-4323" y="5744"/>
                <a:ext cx="27440229" cy="4555641"/>
              </a:xfrm>
              <a:custGeom>
                <a:avLst/>
                <a:gdLst>
                  <a:gd name="connsiteX0" fmla="*/ 0 w 43891200"/>
                  <a:gd name="connsiteY0" fmla="*/ 0 h 7027483"/>
                  <a:gd name="connsiteX1" fmla="*/ 43891200 w 43891200"/>
                  <a:gd name="connsiteY1" fmla="*/ 0 h 7027483"/>
                  <a:gd name="connsiteX2" fmla="*/ 43891200 w 43891200"/>
                  <a:gd name="connsiteY2" fmla="*/ 7027483 h 7027483"/>
                  <a:gd name="connsiteX3" fmla="*/ 0 w 43891200"/>
                  <a:gd name="connsiteY3" fmla="*/ 7027483 h 7027483"/>
                  <a:gd name="connsiteX4" fmla="*/ 0 w 43891200"/>
                  <a:gd name="connsiteY4"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617527 w 43891200"/>
                  <a:gd name="connsiteY3" fmla="*/ 6999261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968081"/>
                  <a:gd name="connsiteY0" fmla="*/ 0 h 6688809"/>
                  <a:gd name="connsiteX1" fmla="*/ 43891200 w 43968081"/>
                  <a:gd name="connsiteY1" fmla="*/ 0 h 6688809"/>
                  <a:gd name="connsiteX2" fmla="*/ 43968081 w 43968081"/>
                  <a:gd name="connsiteY2" fmla="*/ 6358199 h 6688809"/>
                  <a:gd name="connsiteX3" fmla="*/ 21448200 w 43968081"/>
                  <a:gd name="connsiteY3" fmla="*/ 3838305 h 6688809"/>
                  <a:gd name="connsiteX4" fmla="*/ 28221 w 43968081"/>
                  <a:gd name="connsiteY4" fmla="*/ 6688809 h 6688809"/>
                  <a:gd name="connsiteX5" fmla="*/ 0 w 43968081"/>
                  <a:gd name="connsiteY5" fmla="*/ 0 h 6688809"/>
                  <a:gd name="connsiteX0" fmla="*/ 0 w 43891200"/>
                  <a:gd name="connsiteY0" fmla="*/ 0 h 6688809"/>
                  <a:gd name="connsiteX1" fmla="*/ 43891200 w 43891200"/>
                  <a:gd name="connsiteY1" fmla="*/ 0 h 6688809"/>
                  <a:gd name="connsiteX2" fmla="*/ 43793664 w 43891200"/>
                  <a:gd name="connsiteY2" fmla="*/ 6218350 h 6688809"/>
                  <a:gd name="connsiteX3" fmla="*/ 21448200 w 43891200"/>
                  <a:gd name="connsiteY3" fmla="*/ 3838305 h 6688809"/>
                  <a:gd name="connsiteX4" fmla="*/ 28221 w 43891200"/>
                  <a:gd name="connsiteY4" fmla="*/ 6688809 h 6688809"/>
                  <a:gd name="connsiteX5" fmla="*/ 0 w 43891200"/>
                  <a:gd name="connsiteY5" fmla="*/ 0 h 6688809"/>
                  <a:gd name="connsiteX0" fmla="*/ 0 w 43891200"/>
                  <a:gd name="connsiteY0" fmla="*/ 0 h 6688809"/>
                  <a:gd name="connsiteX1" fmla="*/ 43891200 w 43891200"/>
                  <a:gd name="connsiteY1" fmla="*/ 0 h 6688809"/>
                  <a:gd name="connsiteX2" fmla="*/ 43823938 w 43891200"/>
                  <a:gd name="connsiteY2" fmla="*/ 6183672 h 6688809"/>
                  <a:gd name="connsiteX3" fmla="*/ 21448200 w 43891200"/>
                  <a:gd name="connsiteY3" fmla="*/ 3838305 h 6688809"/>
                  <a:gd name="connsiteX4" fmla="*/ 28221 w 43891200"/>
                  <a:gd name="connsiteY4" fmla="*/ 6688809 h 6688809"/>
                  <a:gd name="connsiteX5" fmla="*/ 0 w 43891200"/>
                  <a:gd name="connsiteY5" fmla="*/ 0 h 6688809"/>
                  <a:gd name="connsiteX0" fmla="*/ 0 w 43823938"/>
                  <a:gd name="connsiteY0" fmla="*/ 0 h 6688809"/>
                  <a:gd name="connsiteX1" fmla="*/ 43800376 w 43823938"/>
                  <a:gd name="connsiteY1" fmla="*/ 0 h 6688809"/>
                  <a:gd name="connsiteX2" fmla="*/ 43823938 w 43823938"/>
                  <a:gd name="connsiteY2" fmla="*/ 6183672 h 6688809"/>
                  <a:gd name="connsiteX3" fmla="*/ 21448200 w 43823938"/>
                  <a:gd name="connsiteY3" fmla="*/ 3838305 h 6688809"/>
                  <a:gd name="connsiteX4" fmla="*/ 28221 w 43823938"/>
                  <a:gd name="connsiteY4" fmla="*/ 6688809 h 6688809"/>
                  <a:gd name="connsiteX5" fmla="*/ 0 w 43823938"/>
                  <a:gd name="connsiteY5" fmla="*/ 0 h 6688809"/>
                  <a:gd name="connsiteX0" fmla="*/ 0 w 43883631"/>
                  <a:gd name="connsiteY0" fmla="*/ 0 h 6688809"/>
                  <a:gd name="connsiteX1" fmla="*/ 43883631 w 43883631"/>
                  <a:gd name="connsiteY1" fmla="*/ 41614 h 6688809"/>
                  <a:gd name="connsiteX2" fmla="*/ 43823938 w 43883631"/>
                  <a:gd name="connsiteY2" fmla="*/ 6183672 h 6688809"/>
                  <a:gd name="connsiteX3" fmla="*/ 21448200 w 43883631"/>
                  <a:gd name="connsiteY3" fmla="*/ 3838305 h 6688809"/>
                  <a:gd name="connsiteX4" fmla="*/ 28221 w 43883631"/>
                  <a:gd name="connsiteY4" fmla="*/ 6688809 h 6688809"/>
                  <a:gd name="connsiteX5" fmla="*/ 0 w 43883631"/>
                  <a:gd name="connsiteY5" fmla="*/ 0 h 6688809"/>
                  <a:gd name="connsiteX0" fmla="*/ 0 w 43876062"/>
                  <a:gd name="connsiteY0" fmla="*/ 0 h 6688809"/>
                  <a:gd name="connsiteX1" fmla="*/ 43876062 w 43876062"/>
                  <a:gd name="connsiteY1" fmla="*/ 6936 h 6688809"/>
                  <a:gd name="connsiteX2" fmla="*/ 43823938 w 43876062"/>
                  <a:gd name="connsiteY2" fmla="*/ 6183672 h 6688809"/>
                  <a:gd name="connsiteX3" fmla="*/ 21448200 w 43876062"/>
                  <a:gd name="connsiteY3" fmla="*/ 3838305 h 6688809"/>
                  <a:gd name="connsiteX4" fmla="*/ 28221 w 43876062"/>
                  <a:gd name="connsiteY4" fmla="*/ 6688809 h 6688809"/>
                  <a:gd name="connsiteX5" fmla="*/ 0 w 43876062"/>
                  <a:gd name="connsiteY5" fmla="*/ 0 h 6688809"/>
                  <a:gd name="connsiteX0" fmla="*/ 0 w 43883634"/>
                  <a:gd name="connsiteY0" fmla="*/ 6936 h 6695745"/>
                  <a:gd name="connsiteX1" fmla="*/ 43883634 w 43883634"/>
                  <a:gd name="connsiteY1" fmla="*/ 0 h 6695745"/>
                  <a:gd name="connsiteX2" fmla="*/ 43823938 w 43883634"/>
                  <a:gd name="connsiteY2" fmla="*/ 6190608 h 6695745"/>
                  <a:gd name="connsiteX3" fmla="*/ 21448200 w 43883634"/>
                  <a:gd name="connsiteY3" fmla="*/ 3845241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448200 w 43883634"/>
                  <a:gd name="connsiteY3" fmla="*/ 3845241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86368 w 43883634"/>
                  <a:gd name="connsiteY3" fmla="*/ 3845241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871047 w 43883634"/>
                  <a:gd name="connsiteY3" fmla="*/ 3810016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82633 w 43883634"/>
                  <a:gd name="connsiteY3" fmla="*/ 3782129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1837"/>
                  <a:gd name="connsiteX1" fmla="*/ 43883634 w 43883634"/>
                  <a:gd name="connsiteY1" fmla="*/ 0 h 6691837"/>
                  <a:gd name="connsiteX2" fmla="*/ 43827740 w 43883634"/>
                  <a:gd name="connsiteY2" fmla="*/ 6180150 h 6691837"/>
                  <a:gd name="connsiteX3" fmla="*/ 21911623 w 43883634"/>
                  <a:gd name="connsiteY3" fmla="*/ 3791425 h 6691837"/>
                  <a:gd name="connsiteX4" fmla="*/ 66513 w 43883634"/>
                  <a:gd name="connsiteY4" fmla="*/ 6691837 h 6691837"/>
                  <a:gd name="connsiteX5" fmla="*/ 0 w 43883634"/>
                  <a:gd name="connsiteY5" fmla="*/ 6936 h 6691837"/>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23933 w 43834140"/>
                  <a:gd name="connsiteY0" fmla="*/ 15369 h 6695746"/>
                  <a:gd name="connsiteX1" fmla="*/ 43834140 w 43834140"/>
                  <a:gd name="connsiteY1" fmla="*/ 0 h 6695746"/>
                  <a:gd name="connsiteX2" fmla="*/ 43778245 w 43834140"/>
                  <a:gd name="connsiteY2" fmla="*/ 5777889 h 6695746"/>
                  <a:gd name="connsiteX3" fmla="*/ 21862129 w 43834140"/>
                  <a:gd name="connsiteY3" fmla="*/ 3791425 h 6695746"/>
                  <a:gd name="connsiteX4" fmla="*/ 0 w 43834140"/>
                  <a:gd name="connsiteY4" fmla="*/ 6695746 h 6695746"/>
                  <a:gd name="connsiteX5" fmla="*/ 23933 w 43834140"/>
                  <a:gd name="connsiteY5" fmla="*/ 15369 h 6695746"/>
                  <a:gd name="connsiteX0" fmla="*/ 1414 w 43848334"/>
                  <a:gd name="connsiteY0" fmla="*/ 15369 h 6695746"/>
                  <a:gd name="connsiteX1" fmla="*/ 43848334 w 43848334"/>
                  <a:gd name="connsiteY1" fmla="*/ 0 h 6695746"/>
                  <a:gd name="connsiteX2" fmla="*/ 43792439 w 43848334"/>
                  <a:gd name="connsiteY2" fmla="*/ 5777889 h 6695746"/>
                  <a:gd name="connsiteX3" fmla="*/ 21876323 w 43848334"/>
                  <a:gd name="connsiteY3" fmla="*/ 3791425 h 6695746"/>
                  <a:gd name="connsiteX4" fmla="*/ 14194 w 43848334"/>
                  <a:gd name="connsiteY4" fmla="*/ 6695746 h 6695746"/>
                  <a:gd name="connsiteX5" fmla="*/ 1414 w 43848334"/>
                  <a:gd name="connsiteY5" fmla="*/ 15369 h 6695746"/>
                  <a:gd name="connsiteX0" fmla="*/ 1414 w 43792439"/>
                  <a:gd name="connsiteY0" fmla="*/ 6936 h 6687313"/>
                  <a:gd name="connsiteX1" fmla="*/ 43729019 w 43792439"/>
                  <a:gd name="connsiteY1" fmla="*/ 0 h 6687313"/>
                  <a:gd name="connsiteX2" fmla="*/ 43792439 w 43792439"/>
                  <a:gd name="connsiteY2" fmla="*/ 5769456 h 6687313"/>
                  <a:gd name="connsiteX3" fmla="*/ 21876323 w 43792439"/>
                  <a:gd name="connsiteY3" fmla="*/ 3782992 h 6687313"/>
                  <a:gd name="connsiteX4" fmla="*/ 14194 w 43792439"/>
                  <a:gd name="connsiteY4" fmla="*/ 6687313 h 6687313"/>
                  <a:gd name="connsiteX5" fmla="*/ 1414 w 43792439"/>
                  <a:gd name="connsiteY5" fmla="*/ 6936 h 6687313"/>
                  <a:gd name="connsiteX0" fmla="*/ 1414 w 43792439"/>
                  <a:gd name="connsiteY0" fmla="*/ 0 h 6680377"/>
                  <a:gd name="connsiteX1" fmla="*/ 43600524 w 43792439"/>
                  <a:gd name="connsiteY1" fmla="*/ 77395 h 6680377"/>
                  <a:gd name="connsiteX2" fmla="*/ 43792439 w 43792439"/>
                  <a:gd name="connsiteY2" fmla="*/ 5762520 h 6680377"/>
                  <a:gd name="connsiteX3" fmla="*/ 21876323 w 43792439"/>
                  <a:gd name="connsiteY3" fmla="*/ 3776056 h 6680377"/>
                  <a:gd name="connsiteX4" fmla="*/ 14194 w 43792439"/>
                  <a:gd name="connsiteY4" fmla="*/ 6680377 h 6680377"/>
                  <a:gd name="connsiteX5" fmla="*/ 1414 w 43792439"/>
                  <a:gd name="connsiteY5" fmla="*/ 0 h 6680377"/>
                  <a:gd name="connsiteX0" fmla="*/ 1414 w 43792439"/>
                  <a:gd name="connsiteY0" fmla="*/ 0 h 6680377"/>
                  <a:gd name="connsiteX1" fmla="*/ 43683128 w 43792439"/>
                  <a:gd name="connsiteY1" fmla="*/ 119561 h 6680377"/>
                  <a:gd name="connsiteX2" fmla="*/ 43792439 w 43792439"/>
                  <a:gd name="connsiteY2" fmla="*/ 5762520 h 6680377"/>
                  <a:gd name="connsiteX3" fmla="*/ 21876323 w 43792439"/>
                  <a:gd name="connsiteY3" fmla="*/ 3776056 h 6680377"/>
                  <a:gd name="connsiteX4" fmla="*/ 14194 w 43792439"/>
                  <a:gd name="connsiteY4" fmla="*/ 6680377 h 6680377"/>
                  <a:gd name="connsiteX5" fmla="*/ 1414 w 43792439"/>
                  <a:gd name="connsiteY5" fmla="*/ 0 h 6680377"/>
                  <a:gd name="connsiteX0" fmla="*/ 1414 w 43793267"/>
                  <a:gd name="connsiteY0" fmla="*/ 0 h 6680377"/>
                  <a:gd name="connsiteX1" fmla="*/ 43793267 w 43793267"/>
                  <a:gd name="connsiteY1" fmla="*/ 1497 h 6680377"/>
                  <a:gd name="connsiteX2" fmla="*/ 43792439 w 43793267"/>
                  <a:gd name="connsiteY2" fmla="*/ 5762520 h 6680377"/>
                  <a:gd name="connsiteX3" fmla="*/ 21876323 w 43793267"/>
                  <a:gd name="connsiteY3" fmla="*/ 3776056 h 6680377"/>
                  <a:gd name="connsiteX4" fmla="*/ 14194 w 43793267"/>
                  <a:gd name="connsiteY4" fmla="*/ 6680377 h 6680377"/>
                  <a:gd name="connsiteX5" fmla="*/ 1414 w 43793267"/>
                  <a:gd name="connsiteY5" fmla="*/ 0 h 6680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793267" h="6680377">
                    <a:moveTo>
                      <a:pt x="1414" y="0"/>
                    </a:moveTo>
                    <a:lnTo>
                      <a:pt x="43793267" y="1497"/>
                    </a:lnTo>
                    <a:cubicBezTo>
                      <a:pt x="43793267" y="2343991"/>
                      <a:pt x="43792439" y="3420026"/>
                      <a:pt x="43792439" y="5762520"/>
                    </a:cubicBezTo>
                    <a:cubicBezTo>
                      <a:pt x="38990659" y="4549272"/>
                      <a:pt x="29172697" y="3623080"/>
                      <a:pt x="21876323" y="3776056"/>
                    </a:cubicBezTo>
                    <a:cubicBezTo>
                      <a:pt x="14579949" y="3929032"/>
                      <a:pt x="6467468" y="4159139"/>
                      <a:pt x="14194" y="6680377"/>
                    </a:cubicBezTo>
                    <a:cubicBezTo>
                      <a:pt x="22172" y="4453585"/>
                      <a:pt x="-6564" y="2226792"/>
                      <a:pt x="1414" y="0"/>
                    </a:cubicBezTo>
                    <a:close/>
                  </a:path>
                </a:pathLst>
              </a:custGeom>
              <a:gradFill flip="none" rotWithShape="1">
                <a:gsLst>
                  <a:gs pos="0">
                    <a:schemeClr val="accent6"/>
                  </a:gs>
                  <a:gs pos="100000">
                    <a:schemeClr val="accent1"/>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ectangle 15">
                <a:extLst>
                  <a:ext uri="{FF2B5EF4-FFF2-40B4-BE49-F238E27FC236}">
                    <a16:creationId xmlns:a16="http://schemas.microsoft.com/office/drawing/2014/main" id="{DDBC536C-5EEE-AF48-B458-69E40A47597E}"/>
                  </a:ext>
                </a:extLst>
              </p:cNvPr>
              <p:cNvSpPr/>
              <p:nvPr userDrawn="1"/>
            </p:nvSpPr>
            <p:spPr>
              <a:xfrm>
                <a:off x="-14192" y="1382"/>
                <a:ext cx="27451941" cy="4570665"/>
              </a:xfrm>
              <a:custGeom>
                <a:avLst/>
                <a:gdLst>
                  <a:gd name="connsiteX0" fmla="*/ 0 w 43891200"/>
                  <a:gd name="connsiteY0" fmla="*/ 0 h 2171777"/>
                  <a:gd name="connsiteX1" fmla="*/ 43891200 w 43891200"/>
                  <a:gd name="connsiteY1" fmla="*/ 0 h 2171777"/>
                  <a:gd name="connsiteX2" fmla="*/ 43891200 w 43891200"/>
                  <a:gd name="connsiteY2" fmla="*/ 2171777 h 2171777"/>
                  <a:gd name="connsiteX3" fmla="*/ 0 w 43891200"/>
                  <a:gd name="connsiteY3" fmla="*/ 2171777 h 2171777"/>
                  <a:gd name="connsiteX4" fmla="*/ 0 w 43891200"/>
                  <a:gd name="connsiteY4" fmla="*/ 0 h 2171777"/>
                  <a:gd name="connsiteX0" fmla="*/ 0 w 43891200"/>
                  <a:gd name="connsiteY0" fmla="*/ 0 h 2171777"/>
                  <a:gd name="connsiteX1" fmla="*/ 43891200 w 43891200"/>
                  <a:gd name="connsiteY1" fmla="*/ 0 h 2171777"/>
                  <a:gd name="connsiteX2" fmla="*/ 43891200 w 43891200"/>
                  <a:gd name="connsiteY2" fmla="*/ 2171777 h 2171777"/>
                  <a:gd name="connsiteX3" fmla="*/ 21843298 w 43891200"/>
                  <a:gd name="connsiteY3" fmla="*/ 2143554 h 2171777"/>
                  <a:gd name="connsiteX4" fmla="*/ 0 w 43891200"/>
                  <a:gd name="connsiteY4" fmla="*/ 2171777 h 2171777"/>
                  <a:gd name="connsiteX5" fmla="*/ 0 w 43891200"/>
                  <a:gd name="connsiteY5" fmla="*/ 0 h 2171777"/>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90029"/>
                  <a:gd name="connsiteX1" fmla="*/ 43891200 w 43891200"/>
                  <a:gd name="connsiteY1" fmla="*/ 0 h 5390029"/>
                  <a:gd name="connsiteX2" fmla="*/ 43891200 w 43891200"/>
                  <a:gd name="connsiteY2" fmla="*/ 2171777 h 5390029"/>
                  <a:gd name="connsiteX3" fmla="*/ 21843298 w 43891200"/>
                  <a:gd name="connsiteY3" fmla="*/ 2143554 h 5390029"/>
                  <a:gd name="connsiteX4" fmla="*/ 28221 w 43891200"/>
                  <a:gd name="connsiteY4" fmla="*/ 5360956 h 5390029"/>
                  <a:gd name="connsiteX5" fmla="*/ 0 w 43891200"/>
                  <a:gd name="connsiteY5" fmla="*/ 0 h 5390029"/>
                  <a:gd name="connsiteX0" fmla="*/ 0 w 43891200"/>
                  <a:gd name="connsiteY0" fmla="*/ 0 h 5390029"/>
                  <a:gd name="connsiteX1" fmla="*/ 43891200 w 43891200"/>
                  <a:gd name="connsiteY1" fmla="*/ 0 h 5390029"/>
                  <a:gd name="connsiteX2" fmla="*/ 43891200 w 43891200"/>
                  <a:gd name="connsiteY2" fmla="*/ 2171777 h 5390029"/>
                  <a:gd name="connsiteX3" fmla="*/ 21843298 w 43891200"/>
                  <a:gd name="connsiteY3" fmla="*/ 2143554 h 5390029"/>
                  <a:gd name="connsiteX4" fmla="*/ 28221 w 43891200"/>
                  <a:gd name="connsiteY4" fmla="*/ 5360956 h 5390029"/>
                  <a:gd name="connsiteX5" fmla="*/ 0 w 43891200"/>
                  <a:gd name="connsiteY5" fmla="*/ 0 h 5390029"/>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691988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778314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197 w 43891200"/>
                  <a:gd name="connsiteY2" fmla="*/ 2143554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197 w 43891200"/>
                  <a:gd name="connsiteY2" fmla="*/ 2143554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83162"/>
                  <a:gd name="connsiteX1" fmla="*/ 43891200 w 43891200"/>
                  <a:gd name="connsiteY1" fmla="*/ 0 h 5383162"/>
                  <a:gd name="connsiteX2" fmla="*/ 43891197 w 43891200"/>
                  <a:gd name="connsiteY2" fmla="*/ 2143554 h 5383162"/>
                  <a:gd name="connsiteX3" fmla="*/ 21843298 w 43891200"/>
                  <a:gd name="connsiteY3" fmla="*/ 1381537 h 5383162"/>
                  <a:gd name="connsiteX4" fmla="*/ 12981 w 43891200"/>
                  <a:gd name="connsiteY4" fmla="*/ 5383162 h 5383162"/>
                  <a:gd name="connsiteX5" fmla="*/ 0 w 43891200"/>
                  <a:gd name="connsiteY5" fmla="*/ 0 h 5383162"/>
                  <a:gd name="connsiteX0" fmla="*/ 0 w 43891200"/>
                  <a:gd name="connsiteY0" fmla="*/ 0 h 5353553"/>
                  <a:gd name="connsiteX1" fmla="*/ 43891200 w 43891200"/>
                  <a:gd name="connsiteY1" fmla="*/ 0 h 5353553"/>
                  <a:gd name="connsiteX2" fmla="*/ 43891197 w 43891200"/>
                  <a:gd name="connsiteY2" fmla="*/ 2143554 h 5353553"/>
                  <a:gd name="connsiteX3" fmla="*/ 21843298 w 43891200"/>
                  <a:gd name="connsiteY3" fmla="*/ 1381537 h 5353553"/>
                  <a:gd name="connsiteX4" fmla="*/ 12981 w 43891200"/>
                  <a:gd name="connsiteY4" fmla="*/ 5353553 h 5353553"/>
                  <a:gd name="connsiteX5" fmla="*/ 0 w 43891200"/>
                  <a:gd name="connsiteY5" fmla="*/ 0 h 5353553"/>
                  <a:gd name="connsiteX0" fmla="*/ 0 w 43891200"/>
                  <a:gd name="connsiteY0" fmla="*/ 0 h 5375759"/>
                  <a:gd name="connsiteX1" fmla="*/ 43891200 w 43891200"/>
                  <a:gd name="connsiteY1" fmla="*/ 0 h 5375759"/>
                  <a:gd name="connsiteX2" fmla="*/ 43891197 w 43891200"/>
                  <a:gd name="connsiteY2" fmla="*/ 2143554 h 5375759"/>
                  <a:gd name="connsiteX3" fmla="*/ 21843298 w 43891200"/>
                  <a:gd name="connsiteY3" fmla="*/ 1381537 h 5375759"/>
                  <a:gd name="connsiteX4" fmla="*/ 2821 w 43891200"/>
                  <a:gd name="connsiteY4" fmla="*/ 5375759 h 5375759"/>
                  <a:gd name="connsiteX5" fmla="*/ 0 w 43891200"/>
                  <a:gd name="connsiteY5" fmla="*/ 0 h 5375759"/>
                  <a:gd name="connsiteX0" fmla="*/ 0 w 43891200"/>
                  <a:gd name="connsiteY0" fmla="*/ 0 h 5391472"/>
                  <a:gd name="connsiteX1" fmla="*/ 43891200 w 43891200"/>
                  <a:gd name="connsiteY1" fmla="*/ 0 h 5391472"/>
                  <a:gd name="connsiteX2" fmla="*/ 43891197 w 43891200"/>
                  <a:gd name="connsiteY2" fmla="*/ 2143554 h 5391472"/>
                  <a:gd name="connsiteX3" fmla="*/ 21843298 w 43891200"/>
                  <a:gd name="connsiteY3" fmla="*/ 1381537 h 5391472"/>
                  <a:gd name="connsiteX4" fmla="*/ 24143 w 43891200"/>
                  <a:gd name="connsiteY4" fmla="*/ 5391472 h 5391472"/>
                  <a:gd name="connsiteX5" fmla="*/ 0 w 43891200"/>
                  <a:gd name="connsiteY5" fmla="*/ 0 h 5391472"/>
                  <a:gd name="connsiteX0" fmla="*/ 0 w 43891200"/>
                  <a:gd name="connsiteY0" fmla="*/ 0 h 5388329"/>
                  <a:gd name="connsiteX1" fmla="*/ 43891200 w 43891200"/>
                  <a:gd name="connsiteY1" fmla="*/ 0 h 5388329"/>
                  <a:gd name="connsiteX2" fmla="*/ 43891197 w 43891200"/>
                  <a:gd name="connsiteY2" fmla="*/ 2143554 h 5388329"/>
                  <a:gd name="connsiteX3" fmla="*/ 21843298 w 43891200"/>
                  <a:gd name="connsiteY3" fmla="*/ 1381537 h 5388329"/>
                  <a:gd name="connsiteX4" fmla="*/ 11350 w 43891200"/>
                  <a:gd name="connsiteY4" fmla="*/ 5388329 h 5388329"/>
                  <a:gd name="connsiteX5" fmla="*/ 0 w 43891200"/>
                  <a:gd name="connsiteY5" fmla="*/ 0 h 5388329"/>
                  <a:gd name="connsiteX0" fmla="*/ 0 w 43918796"/>
                  <a:gd name="connsiteY0" fmla="*/ 0 h 5388329"/>
                  <a:gd name="connsiteX1" fmla="*/ 43918796 w 43918796"/>
                  <a:gd name="connsiteY1" fmla="*/ 0 h 5388329"/>
                  <a:gd name="connsiteX2" fmla="*/ 43918793 w 43918796"/>
                  <a:gd name="connsiteY2" fmla="*/ 2143554 h 5388329"/>
                  <a:gd name="connsiteX3" fmla="*/ 21870894 w 43918796"/>
                  <a:gd name="connsiteY3" fmla="*/ 1381537 h 5388329"/>
                  <a:gd name="connsiteX4" fmla="*/ 38946 w 43918796"/>
                  <a:gd name="connsiteY4" fmla="*/ 5388329 h 5388329"/>
                  <a:gd name="connsiteX5" fmla="*/ 0 w 43918796"/>
                  <a:gd name="connsiteY5" fmla="*/ 0 h 5388329"/>
                  <a:gd name="connsiteX0" fmla="*/ 0 w 43882001"/>
                  <a:gd name="connsiteY0" fmla="*/ 6780 h 5388329"/>
                  <a:gd name="connsiteX1" fmla="*/ 43882001 w 43882001"/>
                  <a:gd name="connsiteY1" fmla="*/ 0 h 5388329"/>
                  <a:gd name="connsiteX2" fmla="*/ 43881998 w 43882001"/>
                  <a:gd name="connsiteY2" fmla="*/ 2143554 h 5388329"/>
                  <a:gd name="connsiteX3" fmla="*/ 21834099 w 43882001"/>
                  <a:gd name="connsiteY3" fmla="*/ 1381537 h 5388329"/>
                  <a:gd name="connsiteX4" fmla="*/ 2151 w 43882001"/>
                  <a:gd name="connsiteY4" fmla="*/ 5388329 h 5388329"/>
                  <a:gd name="connsiteX5" fmla="*/ 0 w 43882001"/>
                  <a:gd name="connsiteY5" fmla="*/ 6780 h 5388329"/>
                  <a:gd name="connsiteX0" fmla="*/ 0 w 43909597"/>
                  <a:gd name="connsiteY0" fmla="*/ 6780 h 5388329"/>
                  <a:gd name="connsiteX1" fmla="*/ 43909597 w 43909597"/>
                  <a:gd name="connsiteY1" fmla="*/ 0 h 5388329"/>
                  <a:gd name="connsiteX2" fmla="*/ 43909594 w 43909597"/>
                  <a:gd name="connsiteY2" fmla="*/ 2143554 h 5388329"/>
                  <a:gd name="connsiteX3" fmla="*/ 21861695 w 43909597"/>
                  <a:gd name="connsiteY3" fmla="*/ 1381537 h 5388329"/>
                  <a:gd name="connsiteX4" fmla="*/ 29747 w 43909597"/>
                  <a:gd name="connsiteY4" fmla="*/ 5388329 h 5388329"/>
                  <a:gd name="connsiteX5" fmla="*/ 0 w 43909597"/>
                  <a:gd name="connsiteY5" fmla="*/ 6780 h 5388329"/>
                  <a:gd name="connsiteX0" fmla="*/ 16283 w 43879886"/>
                  <a:gd name="connsiteY0" fmla="*/ 13560 h 5388329"/>
                  <a:gd name="connsiteX1" fmla="*/ 43879886 w 43879886"/>
                  <a:gd name="connsiteY1" fmla="*/ 0 h 5388329"/>
                  <a:gd name="connsiteX2" fmla="*/ 43879883 w 43879886"/>
                  <a:gd name="connsiteY2" fmla="*/ 2143554 h 5388329"/>
                  <a:gd name="connsiteX3" fmla="*/ 21831984 w 43879886"/>
                  <a:gd name="connsiteY3" fmla="*/ 1381537 h 5388329"/>
                  <a:gd name="connsiteX4" fmla="*/ 36 w 43879886"/>
                  <a:gd name="connsiteY4" fmla="*/ 5388329 h 5388329"/>
                  <a:gd name="connsiteX5" fmla="*/ 16283 w 43879886"/>
                  <a:gd name="connsiteY5" fmla="*/ 13560 h 5388329"/>
                  <a:gd name="connsiteX0" fmla="*/ 7118 w 43879920"/>
                  <a:gd name="connsiteY0" fmla="*/ 6780 h 5388329"/>
                  <a:gd name="connsiteX1" fmla="*/ 43879920 w 43879920"/>
                  <a:gd name="connsiteY1" fmla="*/ 0 h 5388329"/>
                  <a:gd name="connsiteX2" fmla="*/ 43879917 w 43879920"/>
                  <a:gd name="connsiteY2" fmla="*/ 2143554 h 5388329"/>
                  <a:gd name="connsiteX3" fmla="*/ 21832018 w 43879920"/>
                  <a:gd name="connsiteY3" fmla="*/ 1381537 h 5388329"/>
                  <a:gd name="connsiteX4" fmla="*/ 70 w 43879920"/>
                  <a:gd name="connsiteY4" fmla="*/ 5388329 h 5388329"/>
                  <a:gd name="connsiteX5" fmla="*/ 7118 w 43879920"/>
                  <a:gd name="connsiteY5" fmla="*/ 6780 h 5388329"/>
                  <a:gd name="connsiteX0" fmla="*/ 0 w 43900399"/>
                  <a:gd name="connsiteY0" fmla="*/ 0 h 5388329"/>
                  <a:gd name="connsiteX1" fmla="*/ 43900399 w 43900399"/>
                  <a:gd name="connsiteY1" fmla="*/ 0 h 5388329"/>
                  <a:gd name="connsiteX2" fmla="*/ 43900396 w 43900399"/>
                  <a:gd name="connsiteY2" fmla="*/ 2143554 h 5388329"/>
                  <a:gd name="connsiteX3" fmla="*/ 21852497 w 43900399"/>
                  <a:gd name="connsiteY3" fmla="*/ 1381537 h 5388329"/>
                  <a:gd name="connsiteX4" fmla="*/ 20549 w 43900399"/>
                  <a:gd name="connsiteY4" fmla="*/ 5388329 h 5388329"/>
                  <a:gd name="connsiteX5" fmla="*/ 0 w 43900399"/>
                  <a:gd name="connsiteY5" fmla="*/ 0 h 5388329"/>
                  <a:gd name="connsiteX0" fmla="*/ 0 w 43900396"/>
                  <a:gd name="connsiteY0" fmla="*/ 0 h 5388329"/>
                  <a:gd name="connsiteX1" fmla="*/ 43854405 w 43900396"/>
                  <a:gd name="connsiteY1" fmla="*/ 27119 h 5388329"/>
                  <a:gd name="connsiteX2" fmla="*/ 43900396 w 43900396"/>
                  <a:gd name="connsiteY2" fmla="*/ 2143554 h 5388329"/>
                  <a:gd name="connsiteX3" fmla="*/ 21852497 w 43900396"/>
                  <a:gd name="connsiteY3" fmla="*/ 1381537 h 5388329"/>
                  <a:gd name="connsiteX4" fmla="*/ 20549 w 43900396"/>
                  <a:gd name="connsiteY4" fmla="*/ 5388329 h 5388329"/>
                  <a:gd name="connsiteX5" fmla="*/ 0 w 43900396"/>
                  <a:gd name="connsiteY5" fmla="*/ 0 h 5388329"/>
                  <a:gd name="connsiteX0" fmla="*/ 0 w 43900398"/>
                  <a:gd name="connsiteY0" fmla="*/ 0 h 5388329"/>
                  <a:gd name="connsiteX1" fmla="*/ 43900398 w 43900398"/>
                  <a:gd name="connsiteY1" fmla="*/ 6780 h 5388329"/>
                  <a:gd name="connsiteX2" fmla="*/ 43900396 w 43900398"/>
                  <a:gd name="connsiteY2" fmla="*/ 2143554 h 5388329"/>
                  <a:gd name="connsiteX3" fmla="*/ 21852497 w 43900398"/>
                  <a:gd name="connsiteY3" fmla="*/ 1381537 h 5388329"/>
                  <a:gd name="connsiteX4" fmla="*/ 20549 w 43900398"/>
                  <a:gd name="connsiteY4" fmla="*/ 5388329 h 5388329"/>
                  <a:gd name="connsiteX5" fmla="*/ 0 w 43900398"/>
                  <a:gd name="connsiteY5" fmla="*/ 0 h 5388329"/>
                  <a:gd name="connsiteX0" fmla="*/ 0 w 43909598"/>
                  <a:gd name="connsiteY0" fmla="*/ 0 h 5388329"/>
                  <a:gd name="connsiteX1" fmla="*/ 43909598 w 43909598"/>
                  <a:gd name="connsiteY1" fmla="*/ 6780 h 5388329"/>
                  <a:gd name="connsiteX2" fmla="*/ 43900396 w 43909598"/>
                  <a:gd name="connsiteY2" fmla="*/ 2143554 h 5388329"/>
                  <a:gd name="connsiteX3" fmla="*/ 21852497 w 43909598"/>
                  <a:gd name="connsiteY3" fmla="*/ 1381537 h 5388329"/>
                  <a:gd name="connsiteX4" fmla="*/ 20549 w 43909598"/>
                  <a:gd name="connsiteY4" fmla="*/ 5388329 h 5388329"/>
                  <a:gd name="connsiteX5" fmla="*/ 0 w 43909598"/>
                  <a:gd name="connsiteY5" fmla="*/ 0 h 5388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909598" h="5388329">
                    <a:moveTo>
                      <a:pt x="0" y="0"/>
                    </a:moveTo>
                    <a:lnTo>
                      <a:pt x="43909598" y="6780"/>
                    </a:lnTo>
                    <a:cubicBezTo>
                      <a:pt x="43909597" y="719038"/>
                      <a:pt x="43900397" y="1431296"/>
                      <a:pt x="43900396" y="2143554"/>
                    </a:cubicBezTo>
                    <a:cubicBezTo>
                      <a:pt x="37284373" y="1358490"/>
                      <a:pt x="29162993" y="845303"/>
                      <a:pt x="21852497" y="1381537"/>
                    </a:cubicBezTo>
                    <a:cubicBezTo>
                      <a:pt x="14542001" y="1917771"/>
                      <a:pt x="6144574" y="2782191"/>
                      <a:pt x="20549" y="5388329"/>
                    </a:cubicBezTo>
                    <a:cubicBezTo>
                      <a:pt x="19609" y="3596409"/>
                      <a:pt x="940" y="1791920"/>
                      <a:pt x="0" y="0"/>
                    </a:cubicBezTo>
                    <a:close/>
                  </a:path>
                </a:pathLst>
              </a:custGeom>
              <a:gradFill flip="none" rotWithShape="1">
                <a:gsLst>
                  <a:gs pos="0">
                    <a:schemeClr val="tx2"/>
                  </a:gs>
                  <a:gs pos="100000">
                    <a:schemeClr val="accent1"/>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n>
                    <a:noFill/>
                  </a:ln>
                  <a:solidFill>
                    <a:schemeClr val="accent1"/>
                  </a:solidFill>
                </a:endParaRPr>
              </a:p>
            </p:txBody>
          </p:sp>
        </p:grpSp>
      </p:grpSp>
    </p:spTree>
  </p:cSld>
  <p:clrMap bg1="lt1" tx1="dk1" bg2="lt2" tx2="dk2" accent1="accent1" accent2="accent2" accent3="accent3" accent4="accent4" accent5="accent5" accent6="accent6" hlink="hlink" folHlink="folHlink"/>
  <p:sldLayoutIdLst>
    <p:sldLayoutId id="2147483658" r:id="rId1"/>
    <p:sldLayoutId id="2147483661" r:id="rId2"/>
  </p:sldLayoutIdLst>
  <p:txStyles>
    <p:titleStyle>
      <a:lvl1pPr algn="ctr" defTabSz="4388900" rtl="0" eaLnBrk="1" latinLnBrk="0" hangingPunct="1">
        <a:spcBef>
          <a:spcPct val="0"/>
        </a:spcBef>
        <a:buNone/>
        <a:defRPr sz="8800" kern="1200">
          <a:solidFill>
            <a:schemeClr val="bg1"/>
          </a:solidFill>
          <a:latin typeface="Trebuchet MS" pitchFamily="34" charset="0"/>
          <a:ea typeface="+mj-ea"/>
          <a:cs typeface="+mj-cs"/>
        </a:defRPr>
      </a:lvl1pPr>
    </p:titleStyle>
    <p:bodyStyle>
      <a:lvl1pPr marL="1645838" indent="-1645838" algn="l" defTabSz="4388900" rtl="0" eaLnBrk="1" latinLnBrk="0" hangingPunct="1">
        <a:spcBef>
          <a:spcPct val="20000"/>
        </a:spcBef>
        <a:buFont typeface="Arial" pitchFamily="34" charset="0"/>
        <a:buChar char="•"/>
        <a:defRPr sz="15400" kern="1200">
          <a:solidFill>
            <a:schemeClr val="tx1"/>
          </a:solidFill>
          <a:latin typeface="+mn-lt"/>
          <a:ea typeface="+mn-ea"/>
          <a:cs typeface="+mn-cs"/>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p:bodyStyle>
    <p:otherStyle>
      <a:defPPr>
        <a:defRPr lang="en-US"/>
      </a:defPPr>
      <a:lvl1pPr marL="0" algn="l" defTabSz="4388900" rtl="0" eaLnBrk="1" latinLnBrk="0" hangingPunct="1">
        <a:defRPr sz="8600" kern="1200">
          <a:solidFill>
            <a:schemeClr val="tx1"/>
          </a:solidFill>
          <a:latin typeface="+mn-lt"/>
          <a:ea typeface="+mn-ea"/>
          <a:cs typeface="+mn-cs"/>
        </a:defRPr>
      </a:lvl1pPr>
      <a:lvl2pPr marL="2194451" algn="l" defTabSz="4388900" rtl="0" eaLnBrk="1" latinLnBrk="0" hangingPunct="1">
        <a:defRPr sz="8600" kern="1200">
          <a:solidFill>
            <a:schemeClr val="tx1"/>
          </a:solidFill>
          <a:latin typeface="+mn-lt"/>
          <a:ea typeface="+mn-ea"/>
          <a:cs typeface="+mn-cs"/>
        </a:defRPr>
      </a:lvl2pPr>
      <a:lvl3pPr marL="4388900" algn="l" defTabSz="4388900" rtl="0" eaLnBrk="1" latinLnBrk="0" hangingPunct="1">
        <a:defRPr sz="8600" kern="1200">
          <a:solidFill>
            <a:schemeClr val="tx1"/>
          </a:solidFill>
          <a:latin typeface="+mn-lt"/>
          <a:ea typeface="+mn-ea"/>
          <a:cs typeface="+mn-cs"/>
        </a:defRPr>
      </a:lvl3pPr>
      <a:lvl4pPr marL="6583351" algn="l" defTabSz="4388900" rtl="0" eaLnBrk="1" latinLnBrk="0" hangingPunct="1">
        <a:defRPr sz="8600" kern="1200">
          <a:solidFill>
            <a:schemeClr val="tx1"/>
          </a:solidFill>
          <a:latin typeface="+mn-lt"/>
          <a:ea typeface="+mn-ea"/>
          <a:cs typeface="+mn-cs"/>
        </a:defRPr>
      </a:lvl4pPr>
      <a:lvl5pPr marL="8777801" algn="l" defTabSz="4388900" rtl="0" eaLnBrk="1" latinLnBrk="0" hangingPunct="1">
        <a:defRPr sz="8600" kern="1200">
          <a:solidFill>
            <a:schemeClr val="tx1"/>
          </a:solidFill>
          <a:latin typeface="+mn-lt"/>
          <a:ea typeface="+mn-ea"/>
          <a:cs typeface="+mn-cs"/>
        </a:defRPr>
      </a:lvl5pPr>
      <a:lvl6pPr marL="10972252" algn="l" defTabSz="4388900" rtl="0" eaLnBrk="1" latinLnBrk="0" hangingPunct="1">
        <a:defRPr sz="8600" kern="1200">
          <a:solidFill>
            <a:schemeClr val="tx1"/>
          </a:solidFill>
          <a:latin typeface="+mn-lt"/>
          <a:ea typeface="+mn-ea"/>
          <a:cs typeface="+mn-cs"/>
        </a:defRPr>
      </a:lvl6pPr>
      <a:lvl7pPr marL="13166703" algn="l" defTabSz="4388900" rtl="0" eaLnBrk="1" latinLnBrk="0" hangingPunct="1">
        <a:defRPr sz="8600" kern="1200">
          <a:solidFill>
            <a:schemeClr val="tx1"/>
          </a:solidFill>
          <a:latin typeface="+mn-lt"/>
          <a:ea typeface="+mn-ea"/>
          <a:cs typeface="+mn-cs"/>
        </a:defRPr>
      </a:lvl7pPr>
      <a:lvl8pPr marL="15361152" algn="l" defTabSz="4388900" rtl="0" eaLnBrk="1" latinLnBrk="0" hangingPunct="1">
        <a:defRPr sz="8600" kern="1200">
          <a:solidFill>
            <a:schemeClr val="tx1"/>
          </a:solidFill>
          <a:latin typeface="+mn-lt"/>
          <a:ea typeface="+mn-ea"/>
          <a:cs typeface="+mn-cs"/>
        </a:defRPr>
      </a:lvl8pPr>
      <a:lvl9pPr marL="17555603" algn="l" defTabSz="4388900" rtl="0" eaLnBrk="1" latinLnBrk="0" hangingPunct="1">
        <a:defRPr sz="86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904"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7" name="Rounded Rectangle 36"/>
          <p:cNvSpPr/>
          <p:nvPr userDrawn="1"/>
        </p:nvSpPr>
        <p:spPr>
          <a:xfrm>
            <a:off x="483426" y="4691266"/>
            <a:ext cx="10058400" cy="26518273"/>
          </a:xfrm>
          <a:prstGeom prst="roundRect">
            <a:avLst>
              <a:gd name="adj" fmla="val 1956"/>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ounded Rectangle 37"/>
          <p:cNvSpPr/>
          <p:nvPr userDrawn="1"/>
        </p:nvSpPr>
        <p:spPr>
          <a:xfrm>
            <a:off x="33320262" y="4691266"/>
            <a:ext cx="10058400" cy="26518273"/>
          </a:xfrm>
          <a:prstGeom prst="roundRect">
            <a:avLst>
              <a:gd name="adj" fmla="val 1956"/>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ounded Rectangle 38"/>
          <p:cNvSpPr/>
          <p:nvPr userDrawn="1"/>
        </p:nvSpPr>
        <p:spPr>
          <a:xfrm>
            <a:off x="11442847" y="4691266"/>
            <a:ext cx="20978625" cy="26518273"/>
          </a:xfrm>
          <a:prstGeom prst="roundRect">
            <a:avLst>
              <a:gd name="adj" fmla="val 957"/>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4" name="Group 73"/>
          <p:cNvGrpSpPr/>
          <p:nvPr userDrawn="1"/>
        </p:nvGrpSpPr>
        <p:grpSpPr>
          <a:xfrm rot="10800000">
            <a:off x="-36600" y="31404884"/>
            <a:ext cx="43927800" cy="1502229"/>
            <a:chOff x="-14192" y="1382"/>
            <a:chExt cx="27451941" cy="4572641"/>
          </a:xfrm>
        </p:grpSpPr>
        <p:sp>
          <p:nvSpPr>
            <p:cNvPr id="75" name="Rectangle 16"/>
            <p:cNvSpPr/>
            <p:nvPr userDrawn="1"/>
          </p:nvSpPr>
          <p:spPr>
            <a:xfrm>
              <a:off x="4001" y="707796"/>
              <a:ext cx="27429212" cy="3866227"/>
            </a:xfrm>
            <a:custGeom>
              <a:avLst/>
              <a:gdLst>
                <a:gd name="connsiteX0" fmla="*/ 0 w 43891200"/>
                <a:gd name="connsiteY0" fmla="*/ 0 h 7027483"/>
                <a:gd name="connsiteX1" fmla="*/ 43891200 w 43891200"/>
                <a:gd name="connsiteY1" fmla="*/ 0 h 7027483"/>
                <a:gd name="connsiteX2" fmla="*/ 43891200 w 43891200"/>
                <a:gd name="connsiteY2" fmla="*/ 7027483 h 7027483"/>
                <a:gd name="connsiteX3" fmla="*/ 0 w 43891200"/>
                <a:gd name="connsiteY3" fmla="*/ 7027483 h 7027483"/>
                <a:gd name="connsiteX4" fmla="*/ 0 w 43891200"/>
                <a:gd name="connsiteY4"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617527 w 43891200"/>
                <a:gd name="connsiteY3" fmla="*/ 6999261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84664 w 43891200"/>
                <a:gd name="connsiteY4" fmla="*/ 553167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532864 w 43891200"/>
                <a:gd name="connsiteY3" fmla="*/ 3330294 h 7027483"/>
                <a:gd name="connsiteX4" fmla="*/ 84664 w 43891200"/>
                <a:gd name="connsiteY4" fmla="*/ 553167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589306 w 43891200"/>
                <a:gd name="connsiteY3" fmla="*/ 3104512 h 7027483"/>
                <a:gd name="connsiteX4" fmla="*/ 84664 w 43891200"/>
                <a:gd name="connsiteY4" fmla="*/ 553167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589306 w 43891200"/>
                <a:gd name="connsiteY3" fmla="*/ 3104512 h 7027483"/>
                <a:gd name="connsiteX4" fmla="*/ 84664 w 43891200"/>
                <a:gd name="connsiteY4" fmla="*/ 5531673 h 7027483"/>
                <a:gd name="connsiteX5" fmla="*/ 0 w 43891200"/>
                <a:gd name="connsiteY5" fmla="*/ 0 h 7027483"/>
                <a:gd name="connsiteX0" fmla="*/ 0 w 43891200"/>
                <a:gd name="connsiteY0" fmla="*/ 0 h 7272584"/>
                <a:gd name="connsiteX1" fmla="*/ 43891200 w 43891200"/>
                <a:gd name="connsiteY1" fmla="*/ 0 h 7272584"/>
                <a:gd name="connsiteX2" fmla="*/ 43891200 w 43891200"/>
                <a:gd name="connsiteY2" fmla="*/ 7027483 h 7272584"/>
                <a:gd name="connsiteX3" fmla="*/ 37534349 w 43891200"/>
                <a:gd name="connsiteY3" fmla="*/ 5432466 h 7272584"/>
                <a:gd name="connsiteX4" fmla="*/ 21589306 w 43891200"/>
                <a:gd name="connsiteY4" fmla="*/ 3104512 h 7272584"/>
                <a:gd name="connsiteX5" fmla="*/ 84664 w 43891200"/>
                <a:gd name="connsiteY5" fmla="*/ 5531673 h 7272584"/>
                <a:gd name="connsiteX6" fmla="*/ 0 w 43891200"/>
                <a:gd name="connsiteY6" fmla="*/ 0 h 7272584"/>
                <a:gd name="connsiteX0" fmla="*/ 0 w 43891200"/>
                <a:gd name="connsiteY0" fmla="*/ 0 h 7027483"/>
                <a:gd name="connsiteX1" fmla="*/ 43891200 w 43891200"/>
                <a:gd name="connsiteY1" fmla="*/ 0 h 7027483"/>
                <a:gd name="connsiteX2" fmla="*/ 43891200 w 43891200"/>
                <a:gd name="connsiteY2" fmla="*/ 7027483 h 7027483"/>
                <a:gd name="connsiteX3" fmla="*/ 37534349 w 43891200"/>
                <a:gd name="connsiteY3" fmla="*/ 5432466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423313 w 43891200"/>
                <a:gd name="connsiteY4" fmla="*/ 3012175 h 7027483"/>
                <a:gd name="connsiteX5" fmla="*/ 84664 w 43891200"/>
                <a:gd name="connsiteY5" fmla="*/ 5531673 h 7027483"/>
                <a:gd name="connsiteX6" fmla="*/ 0 w 43891200"/>
                <a:gd name="connsiteY6" fmla="*/ 0 h 7027483"/>
                <a:gd name="connsiteX0" fmla="*/ 0 w 43891200"/>
                <a:gd name="connsiteY0" fmla="*/ 0 h 6029592"/>
                <a:gd name="connsiteX1" fmla="*/ 43891200 w 43891200"/>
                <a:gd name="connsiteY1" fmla="*/ 0 h 6029592"/>
                <a:gd name="connsiteX2" fmla="*/ 43852760 w 43891200"/>
                <a:gd name="connsiteY2" fmla="*/ 6029592 h 6029592"/>
                <a:gd name="connsiteX3" fmla="*/ 37534347 w 43891200"/>
                <a:gd name="connsiteY3" fmla="*/ 5179307 h 6029592"/>
                <a:gd name="connsiteX4" fmla="*/ 21423313 w 43891200"/>
                <a:gd name="connsiteY4" fmla="*/ 3012175 h 6029592"/>
                <a:gd name="connsiteX5" fmla="*/ 84664 w 43891200"/>
                <a:gd name="connsiteY5" fmla="*/ 5531673 h 6029592"/>
                <a:gd name="connsiteX6" fmla="*/ 0 w 43891200"/>
                <a:gd name="connsiteY6" fmla="*/ 0 h 6029592"/>
                <a:gd name="connsiteX0" fmla="*/ 0 w 43891200"/>
                <a:gd name="connsiteY0" fmla="*/ 0 h 6029592"/>
                <a:gd name="connsiteX1" fmla="*/ 43891200 w 43891200"/>
                <a:gd name="connsiteY1" fmla="*/ 0 h 6029592"/>
                <a:gd name="connsiteX2" fmla="*/ 43852760 w 43891200"/>
                <a:gd name="connsiteY2" fmla="*/ 6029592 h 6029592"/>
                <a:gd name="connsiteX3" fmla="*/ 36342689 w 43891200"/>
                <a:gd name="connsiteY3" fmla="*/ 4466527 h 6029592"/>
                <a:gd name="connsiteX4" fmla="*/ 21423313 w 43891200"/>
                <a:gd name="connsiteY4" fmla="*/ 3012175 h 6029592"/>
                <a:gd name="connsiteX5" fmla="*/ 84664 w 43891200"/>
                <a:gd name="connsiteY5" fmla="*/ 5531673 h 6029592"/>
                <a:gd name="connsiteX6" fmla="*/ 0 w 43891200"/>
                <a:gd name="connsiteY6" fmla="*/ 0 h 6029592"/>
                <a:gd name="connsiteX0" fmla="*/ 0 w 43891200"/>
                <a:gd name="connsiteY0" fmla="*/ 0 h 6079664"/>
                <a:gd name="connsiteX1" fmla="*/ 43891200 w 43891200"/>
                <a:gd name="connsiteY1" fmla="*/ 0 h 6079664"/>
                <a:gd name="connsiteX2" fmla="*/ 43852760 w 43891200"/>
                <a:gd name="connsiteY2" fmla="*/ 6029592 h 6079664"/>
                <a:gd name="connsiteX3" fmla="*/ 21423313 w 43891200"/>
                <a:gd name="connsiteY3" fmla="*/ 3012175 h 6079664"/>
                <a:gd name="connsiteX4" fmla="*/ 84664 w 43891200"/>
                <a:gd name="connsiteY4" fmla="*/ 5531673 h 6079664"/>
                <a:gd name="connsiteX5" fmla="*/ 0 w 43891200"/>
                <a:gd name="connsiteY5" fmla="*/ 0 h 6079664"/>
                <a:gd name="connsiteX0" fmla="*/ 0 w 43891200"/>
                <a:gd name="connsiteY0" fmla="*/ 0 h 6029592"/>
                <a:gd name="connsiteX1" fmla="*/ 43891200 w 43891200"/>
                <a:gd name="connsiteY1" fmla="*/ 0 h 6029592"/>
                <a:gd name="connsiteX2" fmla="*/ 43852760 w 43891200"/>
                <a:gd name="connsiteY2" fmla="*/ 6029592 h 6029592"/>
                <a:gd name="connsiteX3" fmla="*/ 21423313 w 43891200"/>
                <a:gd name="connsiteY3" fmla="*/ 3012175 h 6029592"/>
                <a:gd name="connsiteX4" fmla="*/ 84664 w 43891200"/>
                <a:gd name="connsiteY4" fmla="*/ 5531673 h 6029592"/>
                <a:gd name="connsiteX5" fmla="*/ 0 w 43891200"/>
                <a:gd name="connsiteY5" fmla="*/ 0 h 6029592"/>
                <a:gd name="connsiteX0" fmla="*/ 0 w 43891200"/>
                <a:gd name="connsiteY0" fmla="*/ 0 h 6029592"/>
                <a:gd name="connsiteX1" fmla="*/ 43891200 w 43891200"/>
                <a:gd name="connsiteY1" fmla="*/ 0 h 6029592"/>
                <a:gd name="connsiteX2" fmla="*/ 43852760 w 43891200"/>
                <a:gd name="connsiteY2" fmla="*/ 6029592 h 6029592"/>
                <a:gd name="connsiteX3" fmla="*/ 21423313 w 43891200"/>
                <a:gd name="connsiteY3" fmla="*/ 3012175 h 6029592"/>
                <a:gd name="connsiteX4" fmla="*/ 84664 w 43891200"/>
                <a:gd name="connsiteY4" fmla="*/ 5531673 h 6029592"/>
                <a:gd name="connsiteX5" fmla="*/ 0 w 43891200"/>
                <a:gd name="connsiteY5" fmla="*/ 0 h 6029592"/>
                <a:gd name="connsiteX0" fmla="*/ 0 w 43891200"/>
                <a:gd name="connsiteY0" fmla="*/ 0 h 5887037"/>
                <a:gd name="connsiteX1" fmla="*/ 43891200 w 43891200"/>
                <a:gd name="connsiteY1" fmla="*/ 0 h 5887037"/>
                <a:gd name="connsiteX2" fmla="*/ 43814321 w 43891200"/>
                <a:gd name="connsiteY2" fmla="*/ 5887037 h 5887037"/>
                <a:gd name="connsiteX3" fmla="*/ 21423313 w 43891200"/>
                <a:gd name="connsiteY3" fmla="*/ 3012175 h 5887037"/>
                <a:gd name="connsiteX4" fmla="*/ 84664 w 43891200"/>
                <a:gd name="connsiteY4" fmla="*/ 5531673 h 5887037"/>
                <a:gd name="connsiteX5" fmla="*/ 0 w 43891200"/>
                <a:gd name="connsiteY5" fmla="*/ 0 h 5887037"/>
                <a:gd name="connsiteX0" fmla="*/ 0 w 43891200"/>
                <a:gd name="connsiteY0" fmla="*/ 0 h 5745966"/>
                <a:gd name="connsiteX1" fmla="*/ 43891200 w 43891200"/>
                <a:gd name="connsiteY1" fmla="*/ 0 h 5745966"/>
                <a:gd name="connsiteX2" fmla="*/ 43814319 w 43891200"/>
                <a:gd name="connsiteY2" fmla="*/ 5745966 h 5745966"/>
                <a:gd name="connsiteX3" fmla="*/ 21423313 w 43891200"/>
                <a:gd name="connsiteY3" fmla="*/ 3012175 h 5745966"/>
                <a:gd name="connsiteX4" fmla="*/ 84664 w 43891200"/>
                <a:gd name="connsiteY4" fmla="*/ 5531673 h 5745966"/>
                <a:gd name="connsiteX5" fmla="*/ 0 w 43891200"/>
                <a:gd name="connsiteY5" fmla="*/ 0 h 5745966"/>
                <a:gd name="connsiteX0" fmla="*/ 0 w 43891200"/>
                <a:gd name="connsiteY0" fmla="*/ 0 h 5774180"/>
                <a:gd name="connsiteX1" fmla="*/ 43891200 w 43891200"/>
                <a:gd name="connsiteY1" fmla="*/ 0 h 5774180"/>
                <a:gd name="connsiteX2" fmla="*/ 43814319 w 43891200"/>
                <a:gd name="connsiteY2" fmla="*/ 5774180 h 5774180"/>
                <a:gd name="connsiteX3" fmla="*/ 21423313 w 43891200"/>
                <a:gd name="connsiteY3" fmla="*/ 3012175 h 5774180"/>
                <a:gd name="connsiteX4" fmla="*/ 84664 w 43891200"/>
                <a:gd name="connsiteY4" fmla="*/ 5531673 h 5774180"/>
                <a:gd name="connsiteX5" fmla="*/ 0 w 43891200"/>
                <a:gd name="connsiteY5" fmla="*/ 0 h 5774180"/>
                <a:gd name="connsiteX0" fmla="*/ 6633 w 43897833"/>
                <a:gd name="connsiteY0" fmla="*/ 0 h 5774180"/>
                <a:gd name="connsiteX1" fmla="*/ 43897833 w 43897833"/>
                <a:gd name="connsiteY1" fmla="*/ 0 h 5774180"/>
                <a:gd name="connsiteX2" fmla="*/ 43820952 w 43897833"/>
                <a:gd name="connsiteY2" fmla="*/ 5774180 h 5774180"/>
                <a:gd name="connsiteX3" fmla="*/ 21429946 w 43897833"/>
                <a:gd name="connsiteY3" fmla="*/ 3012175 h 5774180"/>
                <a:gd name="connsiteX4" fmla="*/ 0 w 43897833"/>
                <a:gd name="connsiteY4" fmla="*/ 5757386 h 5774180"/>
                <a:gd name="connsiteX5" fmla="*/ 6633 w 43897833"/>
                <a:gd name="connsiteY5" fmla="*/ 0 h 5774180"/>
                <a:gd name="connsiteX0" fmla="*/ 6633 w 43897833"/>
                <a:gd name="connsiteY0" fmla="*/ 0 h 5785600"/>
                <a:gd name="connsiteX1" fmla="*/ 43897833 w 43897833"/>
                <a:gd name="connsiteY1" fmla="*/ 0 h 5785600"/>
                <a:gd name="connsiteX2" fmla="*/ 43820952 w 43897833"/>
                <a:gd name="connsiteY2" fmla="*/ 5774180 h 5785600"/>
                <a:gd name="connsiteX3" fmla="*/ 21429946 w 43897833"/>
                <a:gd name="connsiteY3" fmla="*/ 3012175 h 5785600"/>
                <a:gd name="connsiteX4" fmla="*/ 0 w 43897833"/>
                <a:gd name="connsiteY4" fmla="*/ 5785600 h 5785600"/>
                <a:gd name="connsiteX5" fmla="*/ 6633 w 43897833"/>
                <a:gd name="connsiteY5" fmla="*/ 0 h 5785600"/>
                <a:gd name="connsiteX0" fmla="*/ 6633 w 43897833"/>
                <a:gd name="connsiteY0" fmla="*/ 0 h 5785600"/>
                <a:gd name="connsiteX1" fmla="*/ 43897833 w 43897833"/>
                <a:gd name="connsiteY1" fmla="*/ 0 h 5785600"/>
                <a:gd name="connsiteX2" fmla="*/ 43829914 w 43897833"/>
                <a:gd name="connsiteY2" fmla="*/ 5757562 h 5785600"/>
                <a:gd name="connsiteX3" fmla="*/ 21429946 w 43897833"/>
                <a:gd name="connsiteY3" fmla="*/ 3012175 h 5785600"/>
                <a:gd name="connsiteX4" fmla="*/ 0 w 43897833"/>
                <a:gd name="connsiteY4" fmla="*/ 5785600 h 5785600"/>
                <a:gd name="connsiteX5" fmla="*/ 6633 w 43897833"/>
                <a:gd name="connsiteY5" fmla="*/ 0 h 5785600"/>
                <a:gd name="connsiteX0" fmla="*/ 6633 w 43884390"/>
                <a:gd name="connsiteY0" fmla="*/ 4153 h 5789753"/>
                <a:gd name="connsiteX1" fmla="*/ 43884390 w 43884390"/>
                <a:gd name="connsiteY1" fmla="*/ 0 h 5789753"/>
                <a:gd name="connsiteX2" fmla="*/ 43829914 w 43884390"/>
                <a:gd name="connsiteY2" fmla="*/ 5761715 h 5789753"/>
                <a:gd name="connsiteX3" fmla="*/ 21429946 w 43884390"/>
                <a:gd name="connsiteY3" fmla="*/ 3016328 h 5789753"/>
                <a:gd name="connsiteX4" fmla="*/ 0 w 43884390"/>
                <a:gd name="connsiteY4" fmla="*/ 5789753 h 5789753"/>
                <a:gd name="connsiteX5" fmla="*/ 6633 w 43884390"/>
                <a:gd name="connsiteY5" fmla="*/ 4153 h 5789753"/>
                <a:gd name="connsiteX0" fmla="*/ 6633 w 43884392"/>
                <a:gd name="connsiteY0" fmla="*/ 0 h 5785600"/>
                <a:gd name="connsiteX1" fmla="*/ 43884392 w 43884392"/>
                <a:gd name="connsiteY1" fmla="*/ 1 h 5785600"/>
                <a:gd name="connsiteX2" fmla="*/ 43829914 w 43884392"/>
                <a:gd name="connsiteY2" fmla="*/ 5757562 h 5785600"/>
                <a:gd name="connsiteX3" fmla="*/ 21429946 w 43884392"/>
                <a:gd name="connsiteY3" fmla="*/ 3012175 h 5785600"/>
                <a:gd name="connsiteX4" fmla="*/ 0 w 43884392"/>
                <a:gd name="connsiteY4" fmla="*/ 5785600 h 5785600"/>
                <a:gd name="connsiteX5" fmla="*/ 6633 w 43884392"/>
                <a:gd name="connsiteY5" fmla="*/ 0 h 5785600"/>
                <a:gd name="connsiteX0" fmla="*/ 6633 w 43876785"/>
                <a:gd name="connsiteY0" fmla="*/ 7053 h 5792653"/>
                <a:gd name="connsiteX1" fmla="*/ 43876785 w 43876785"/>
                <a:gd name="connsiteY1" fmla="*/ 0 h 5792653"/>
                <a:gd name="connsiteX2" fmla="*/ 43829914 w 43876785"/>
                <a:gd name="connsiteY2" fmla="*/ 5764615 h 5792653"/>
                <a:gd name="connsiteX3" fmla="*/ 21429946 w 43876785"/>
                <a:gd name="connsiteY3" fmla="*/ 3019228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429946 w 43876785"/>
                <a:gd name="connsiteY3" fmla="*/ 3019228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852793 w 43876785"/>
                <a:gd name="connsiteY3" fmla="*/ 301922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852793 w 43876785"/>
                <a:gd name="connsiteY3" fmla="*/ 301922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64377 w 43876785"/>
                <a:gd name="connsiteY3" fmla="*/ 300041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44088 w 43876785"/>
                <a:gd name="connsiteY3" fmla="*/ 300041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801199"/>
                <a:gd name="connsiteX1" fmla="*/ 43876785 w 43876785"/>
                <a:gd name="connsiteY1" fmla="*/ 0 h 5801199"/>
                <a:gd name="connsiteX2" fmla="*/ 43831664 w 43876785"/>
                <a:gd name="connsiteY2" fmla="*/ 5801199 h 5801199"/>
                <a:gd name="connsiteX3" fmla="*/ 21923799 w 43876785"/>
                <a:gd name="connsiteY3" fmla="*/ 3009824 h 5801199"/>
                <a:gd name="connsiteX4" fmla="*/ 0 w 43876785"/>
                <a:gd name="connsiteY4" fmla="*/ 5792653 h 5801199"/>
                <a:gd name="connsiteX5" fmla="*/ 6633 w 43876785"/>
                <a:gd name="connsiteY5" fmla="*/ 7053 h 5801199"/>
                <a:gd name="connsiteX0" fmla="*/ 6633 w 43876785"/>
                <a:gd name="connsiteY0" fmla="*/ 7053 h 5811651"/>
                <a:gd name="connsiteX1" fmla="*/ 43876785 w 43876785"/>
                <a:gd name="connsiteY1" fmla="*/ 0 h 5811651"/>
                <a:gd name="connsiteX2" fmla="*/ 43826110 w 43876785"/>
                <a:gd name="connsiteY2" fmla="*/ 5811651 h 5811651"/>
                <a:gd name="connsiteX3" fmla="*/ 21923799 w 43876785"/>
                <a:gd name="connsiteY3" fmla="*/ 3009824 h 5811651"/>
                <a:gd name="connsiteX4" fmla="*/ 0 w 43876785"/>
                <a:gd name="connsiteY4" fmla="*/ 5792653 h 5811651"/>
                <a:gd name="connsiteX5" fmla="*/ 6633 w 43876785"/>
                <a:gd name="connsiteY5" fmla="*/ 7053 h 5811651"/>
                <a:gd name="connsiteX0" fmla="*/ -1 w 43870151"/>
                <a:gd name="connsiteY0" fmla="*/ 7053 h 5818785"/>
                <a:gd name="connsiteX1" fmla="*/ 43870151 w 43870151"/>
                <a:gd name="connsiteY1" fmla="*/ 0 h 5818785"/>
                <a:gd name="connsiteX2" fmla="*/ 43819476 w 43870151"/>
                <a:gd name="connsiteY2" fmla="*/ 5811651 h 5818785"/>
                <a:gd name="connsiteX3" fmla="*/ 21917165 w 43870151"/>
                <a:gd name="connsiteY3" fmla="*/ 3009824 h 5818785"/>
                <a:gd name="connsiteX4" fmla="*/ 4477 w 43870151"/>
                <a:gd name="connsiteY4" fmla="*/ 5818785 h 5818785"/>
                <a:gd name="connsiteX5" fmla="*/ -1 w 43870151"/>
                <a:gd name="connsiteY5" fmla="*/ 7053 h 5818785"/>
                <a:gd name="connsiteX0" fmla="*/ 239 w 43870391"/>
                <a:gd name="connsiteY0" fmla="*/ 7053 h 5814778"/>
                <a:gd name="connsiteX1" fmla="*/ 43870391 w 43870391"/>
                <a:gd name="connsiteY1" fmla="*/ 0 h 5814778"/>
                <a:gd name="connsiteX2" fmla="*/ 43819716 w 43870391"/>
                <a:gd name="connsiteY2" fmla="*/ 5811651 h 5814778"/>
                <a:gd name="connsiteX3" fmla="*/ 21917405 w 43870391"/>
                <a:gd name="connsiteY3" fmla="*/ 3009824 h 5814778"/>
                <a:gd name="connsiteX4" fmla="*/ 457 w 43870391"/>
                <a:gd name="connsiteY4" fmla="*/ 5814778 h 5814778"/>
                <a:gd name="connsiteX5" fmla="*/ 239 w 43870391"/>
                <a:gd name="connsiteY5" fmla="*/ 7053 h 5814778"/>
                <a:gd name="connsiteX0" fmla="*/ 239 w 43870391"/>
                <a:gd name="connsiteY0" fmla="*/ 7053 h 5811651"/>
                <a:gd name="connsiteX1" fmla="*/ 43870391 w 43870391"/>
                <a:gd name="connsiteY1" fmla="*/ 0 h 5811651"/>
                <a:gd name="connsiteX2" fmla="*/ 43819716 w 43870391"/>
                <a:gd name="connsiteY2" fmla="*/ 5811651 h 5811651"/>
                <a:gd name="connsiteX3" fmla="*/ 21917405 w 43870391"/>
                <a:gd name="connsiteY3" fmla="*/ 3009824 h 5811651"/>
                <a:gd name="connsiteX4" fmla="*/ 457 w 43870391"/>
                <a:gd name="connsiteY4" fmla="*/ 5806763 h 5811651"/>
                <a:gd name="connsiteX5" fmla="*/ 239 w 43870391"/>
                <a:gd name="connsiteY5" fmla="*/ 7053 h 5811651"/>
                <a:gd name="connsiteX0" fmla="*/ 239 w 43870391"/>
                <a:gd name="connsiteY0" fmla="*/ 7053 h 5811651"/>
                <a:gd name="connsiteX1" fmla="*/ 43870391 w 43870391"/>
                <a:gd name="connsiteY1" fmla="*/ 0 h 5811651"/>
                <a:gd name="connsiteX2" fmla="*/ 43819716 w 43870391"/>
                <a:gd name="connsiteY2" fmla="*/ 5811651 h 5811651"/>
                <a:gd name="connsiteX3" fmla="*/ 21917405 w 43870391"/>
                <a:gd name="connsiteY3" fmla="*/ 3009824 h 5811651"/>
                <a:gd name="connsiteX4" fmla="*/ 457 w 43870391"/>
                <a:gd name="connsiteY4" fmla="*/ 5798748 h 5811651"/>
                <a:gd name="connsiteX5" fmla="*/ 239 w 43870391"/>
                <a:gd name="connsiteY5" fmla="*/ 7053 h 5811651"/>
                <a:gd name="connsiteX0" fmla="*/ 239 w 43870391"/>
                <a:gd name="connsiteY0" fmla="*/ 7053 h 5811651"/>
                <a:gd name="connsiteX1" fmla="*/ 43870391 w 43870391"/>
                <a:gd name="connsiteY1" fmla="*/ 0 h 5811651"/>
                <a:gd name="connsiteX2" fmla="*/ 43819716 w 43870391"/>
                <a:gd name="connsiteY2" fmla="*/ 5811651 h 5811651"/>
                <a:gd name="connsiteX3" fmla="*/ 21917405 w 43870391"/>
                <a:gd name="connsiteY3" fmla="*/ 3009824 h 5811651"/>
                <a:gd name="connsiteX4" fmla="*/ 457 w 43870391"/>
                <a:gd name="connsiteY4" fmla="*/ 5798748 h 5811651"/>
                <a:gd name="connsiteX5" fmla="*/ 239 w 43870391"/>
                <a:gd name="connsiteY5" fmla="*/ 7053 h 5811651"/>
                <a:gd name="connsiteX0" fmla="*/ 239 w 43842825"/>
                <a:gd name="connsiteY0" fmla="*/ 7053 h 5811651"/>
                <a:gd name="connsiteX1" fmla="*/ 43842825 w 43842825"/>
                <a:gd name="connsiteY1" fmla="*/ 0 h 5811651"/>
                <a:gd name="connsiteX2" fmla="*/ 43819716 w 43842825"/>
                <a:gd name="connsiteY2" fmla="*/ 5811651 h 5811651"/>
                <a:gd name="connsiteX3" fmla="*/ 21917405 w 43842825"/>
                <a:gd name="connsiteY3" fmla="*/ 3009824 h 5811651"/>
                <a:gd name="connsiteX4" fmla="*/ 457 w 43842825"/>
                <a:gd name="connsiteY4" fmla="*/ 5798748 h 5811651"/>
                <a:gd name="connsiteX5" fmla="*/ 239 w 43842825"/>
                <a:gd name="connsiteY5" fmla="*/ 7053 h 5811651"/>
                <a:gd name="connsiteX0" fmla="*/ 239 w 43824446"/>
                <a:gd name="connsiteY0" fmla="*/ 7053 h 5811651"/>
                <a:gd name="connsiteX1" fmla="*/ 43824446 w 43824446"/>
                <a:gd name="connsiteY1" fmla="*/ 0 h 5811651"/>
                <a:gd name="connsiteX2" fmla="*/ 43819716 w 43824446"/>
                <a:gd name="connsiteY2" fmla="*/ 5811651 h 5811651"/>
                <a:gd name="connsiteX3" fmla="*/ 21917405 w 43824446"/>
                <a:gd name="connsiteY3" fmla="*/ 3009824 h 5811651"/>
                <a:gd name="connsiteX4" fmla="*/ 457 w 43824446"/>
                <a:gd name="connsiteY4" fmla="*/ 5798748 h 5811651"/>
                <a:gd name="connsiteX5" fmla="*/ 239 w 43824446"/>
                <a:gd name="connsiteY5" fmla="*/ 7053 h 5811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824446" h="5811651">
                  <a:moveTo>
                    <a:pt x="239" y="7053"/>
                  </a:moveTo>
                  <a:lnTo>
                    <a:pt x="43824446" y="0"/>
                  </a:lnTo>
                  <a:cubicBezTo>
                    <a:pt x="43822869" y="1937217"/>
                    <a:pt x="43821293" y="3874434"/>
                    <a:pt x="43819716" y="5811651"/>
                  </a:cubicBezTo>
                  <a:cubicBezTo>
                    <a:pt x="38268362" y="4032785"/>
                    <a:pt x="30438085" y="2966157"/>
                    <a:pt x="21917405" y="3009824"/>
                  </a:cubicBezTo>
                  <a:cubicBezTo>
                    <a:pt x="14614291" y="3047251"/>
                    <a:pt x="6453731" y="3277510"/>
                    <a:pt x="457" y="5798748"/>
                  </a:cubicBezTo>
                  <a:cubicBezTo>
                    <a:pt x="-1036" y="3861504"/>
                    <a:pt x="1732" y="1944297"/>
                    <a:pt x="239" y="7053"/>
                  </a:cubicBezTo>
                  <a:close/>
                </a:path>
              </a:pathLst>
            </a:custGeom>
            <a:gradFill flip="none" rotWithShape="1">
              <a:gsLst>
                <a:gs pos="0">
                  <a:schemeClr val="accent6"/>
                </a:gs>
                <a:gs pos="100000">
                  <a:schemeClr val="accent4"/>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Rectangle 16"/>
            <p:cNvSpPr/>
            <p:nvPr userDrawn="1"/>
          </p:nvSpPr>
          <p:spPr>
            <a:xfrm>
              <a:off x="-4323" y="5744"/>
              <a:ext cx="27440229" cy="4555641"/>
            </a:xfrm>
            <a:custGeom>
              <a:avLst/>
              <a:gdLst>
                <a:gd name="connsiteX0" fmla="*/ 0 w 43891200"/>
                <a:gd name="connsiteY0" fmla="*/ 0 h 7027483"/>
                <a:gd name="connsiteX1" fmla="*/ 43891200 w 43891200"/>
                <a:gd name="connsiteY1" fmla="*/ 0 h 7027483"/>
                <a:gd name="connsiteX2" fmla="*/ 43891200 w 43891200"/>
                <a:gd name="connsiteY2" fmla="*/ 7027483 h 7027483"/>
                <a:gd name="connsiteX3" fmla="*/ 0 w 43891200"/>
                <a:gd name="connsiteY3" fmla="*/ 7027483 h 7027483"/>
                <a:gd name="connsiteX4" fmla="*/ 0 w 43891200"/>
                <a:gd name="connsiteY4"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617527 w 43891200"/>
                <a:gd name="connsiteY3" fmla="*/ 6999261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968081"/>
                <a:gd name="connsiteY0" fmla="*/ 0 h 6688809"/>
                <a:gd name="connsiteX1" fmla="*/ 43891200 w 43968081"/>
                <a:gd name="connsiteY1" fmla="*/ 0 h 6688809"/>
                <a:gd name="connsiteX2" fmla="*/ 43968081 w 43968081"/>
                <a:gd name="connsiteY2" fmla="*/ 6358199 h 6688809"/>
                <a:gd name="connsiteX3" fmla="*/ 21448200 w 43968081"/>
                <a:gd name="connsiteY3" fmla="*/ 3838305 h 6688809"/>
                <a:gd name="connsiteX4" fmla="*/ 28221 w 43968081"/>
                <a:gd name="connsiteY4" fmla="*/ 6688809 h 6688809"/>
                <a:gd name="connsiteX5" fmla="*/ 0 w 43968081"/>
                <a:gd name="connsiteY5" fmla="*/ 0 h 6688809"/>
                <a:gd name="connsiteX0" fmla="*/ 0 w 43891200"/>
                <a:gd name="connsiteY0" fmla="*/ 0 h 6688809"/>
                <a:gd name="connsiteX1" fmla="*/ 43891200 w 43891200"/>
                <a:gd name="connsiteY1" fmla="*/ 0 h 6688809"/>
                <a:gd name="connsiteX2" fmla="*/ 43793664 w 43891200"/>
                <a:gd name="connsiteY2" fmla="*/ 6218350 h 6688809"/>
                <a:gd name="connsiteX3" fmla="*/ 21448200 w 43891200"/>
                <a:gd name="connsiteY3" fmla="*/ 3838305 h 6688809"/>
                <a:gd name="connsiteX4" fmla="*/ 28221 w 43891200"/>
                <a:gd name="connsiteY4" fmla="*/ 6688809 h 6688809"/>
                <a:gd name="connsiteX5" fmla="*/ 0 w 43891200"/>
                <a:gd name="connsiteY5" fmla="*/ 0 h 6688809"/>
                <a:gd name="connsiteX0" fmla="*/ 0 w 43891200"/>
                <a:gd name="connsiteY0" fmla="*/ 0 h 6688809"/>
                <a:gd name="connsiteX1" fmla="*/ 43891200 w 43891200"/>
                <a:gd name="connsiteY1" fmla="*/ 0 h 6688809"/>
                <a:gd name="connsiteX2" fmla="*/ 43823938 w 43891200"/>
                <a:gd name="connsiteY2" fmla="*/ 6183672 h 6688809"/>
                <a:gd name="connsiteX3" fmla="*/ 21448200 w 43891200"/>
                <a:gd name="connsiteY3" fmla="*/ 3838305 h 6688809"/>
                <a:gd name="connsiteX4" fmla="*/ 28221 w 43891200"/>
                <a:gd name="connsiteY4" fmla="*/ 6688809 h 6688809"/>
                <a:gd name="connsiteX5" fmla="*/ 0 w 43891200"/>
                <a:gd name="connsiteY5" fmla="*/ 0 h 6688809"/>
                <a:gd name="connsiteX0" fmla="*/ 0 w 43823938"/>
                <a:gd name="connsiteY0" fmla="*/ 0 h 6688809"/>
                <a:gd name="connsiteX1" fmla="*/ 43800376 w 43823938"/>
                <a:gd name="connsiteY1" fmla="*/ 0 h 6688809"/>
                <a:gd name="connsiteX2" fmla="*/ 43823938 w 43823938"/>
                <a:gd name="connsiteY2" fmla="*/ 6183672 h 6688809"/>
                <a:gd name="connsiteX3" fmla="*/ 21448200 w 43823938"/>
                <a:gd name="connsiteY3" fmla="*/ 3838305 h 6688809"/>
                <a:gd name="connsiteX4" fmla="*/ 28221 w 43823938"/>
                <a:gd name="connsiteY4" fmla="*/ 6688809 h 6688809"/>
                <a:gd name="connsiteX5" fmla="*/ 0 w 43823938"/>
                <a:gd name="connsiteY5" fmla="*/ 0 h 6688809"/>
                <a:gd name="connsiteX0" fmla="*/ 0 w 43883631"/>
                <a:gd name="connsiteY0" fmla="*/ 0 h 6688809"/>
                <a:gd name="connsiteX1" fmla="*/ 43883631 w 43883631"/>
                <a:gd name="connsiteY1" fmla="*/ 41614 h 6688809"/>
                <a:gd name="connsiteX2" fmla="*/ 43823938 w 43883631"/>
                <a:gd name="connsiteY2" fmla="*/ 6183672 h 6688809"/>
                <a:gd name="connsiteX3" fmla="*/ 21448200 w 43883631"/>
                <a:gd name="connsiteY3" fmla="*/ 3838305 h 6688809"/>
                <a:gd name="connsiteX4" fmla="*/ 28221 w 43883631"/>
                <a:gd name="connsiteY4" fmla="*/ 6688809 h 6688809"/>
                <a:gd name="connsiteX5" fmla="*/ 0 w 43883631"/>
                <a:gd name="connsiteY5" fmla="*/ 0 h 6688809"/>
                <a:gd name="connsiteX0" fmla="*/ 0 w 43876062"/>
                <a:gd name="connsiteY0" fmla="*/ 0 h 6688809"/>
                <a:gd name="connsiteX1" fmla="*/ 43876062 w 43876062"/>
                <a:gd name="connsiteY1" fmla="*/ 6936 h 6688809"/>
                <a:gd name="connsiteX2" fmla="*/ 43823938 w 43876062"/>
                <a:gd name="connsiteY2" fmla="*/ 6183672 h 6688809"/>
                <a:gd name="connsiteX3" fmla="*/ 21448200 w 43876062"/>
                <a:gd name="connsiteY3" fmla="*/ 3838305 h 6688809"/>
                <a:gd name="connsiteX4" fmla="*/ 28221 w 43876062"/>
                <a:gd name="connsiteY4" fmla="*/ 6688809 h 6688809"/>
                <a:gd name="connsiteX5" fmla="*/ 0 w 43876062"/>
                <a:gd name="connsiteY5" fmla="*/ 0 h 6688809"/>
                <a:gd name="connsiteX0" fmla="*/ 0 w 43883634"/>
                <a:gd name="connsiteY0" fmla="*/ 6936 h 6695745"/>
                <a:gd name="connsiteX1" fmla="*/ 43883634 w 43883634"/>
                <a:gd name="connsiteY1" fmla="*/ 0 h 6695745"/>
                <a:gd name="connsiteX2" fmla="*/ 43823938 w 43883634"/>
                <a:gd name="connsiteY2" fmla="*/ 6190608 h 6695745"/>
                <a:gd name="connsiteX3" fmla="*/ 21448200 w 43883634"/>
                <a:gd name="connsiteY3" fmla="*/ 3845241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448200 w 43883634"/>
                <a:gd name="connsiteY3" fmla="*/ 3845241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86368 w 43883634"/>
                <a:gd name="connsiteY3" fmla="*/ 3845241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871047 w 43883634"/>
                <a:gd name="connsiteY3" fmla="*/ 3810016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82633 w 43883634"/>
                <a:gd name="connsiteY3" fmla="*/ 3782129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1837"/>
                <a:gd name="connsiteX1" fmla="*/ 43883634 w 43883634"/>
                <a:gd name="connsiteY1" fmla="*/ 0 h 6691837"/>
                <a:gd name="connsiteX2" fmla="*/ 43827740 w 43883634"/>
                <a:gd name="connsiteY2" fmla="*/ 6180150 h 6691837"/>
                <a:gd name="connsiteX3" fmla="*/ 21911623 w 43883634"/>
                <a:gd name="connsiteY3" fmla="*/ 3791425 h 6691837"/>
                <a:gd name="connsiteX4" fmla="*/ 66513 w 43883634"/>
                <a:gd name="connsiteY4" fmla="*/ 6691837 h 6691837"/>
                <a:gd name="connsiteX5" fmla="*/ 0 w 43883634"/>
                <a:gd name="connsiteY5" fmla="*/ 6936 h 6691837"/>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23933 w 43834140"/>
                <a:gd name="connsiteY0" fmla="*/ 15369 h 6695746"/>
                <a:gd name="connsiteX1" fmla="*/ 43834140 w 43834140"/>
                <a:gd name="connsiteY1" fmla="*/ 0 h 6695746"/>
                <a:gd name="connsiteX2" fmla="*/ 43778245 w 43834140"/>
                <a:gd name="connsiteY2" fmla="*/ 5777889 h 6695746"/>
                <a:gd name="connsiteX3" fmla="*/ 21862129 w 43834140"/>
                <a:gd name="connsiteY3" fmla="*/ 3791425 h 6695746"/>
                <a:gd name="connsiteX4" fmla="*/ 0 w 43834140"/>
                <a:gd name="connsiteY4" fmla="*/ 6695746 h 6695746"/>
                <a:gd name="connsiteX5" fmla="*/ 23933 w 43834140"/>
                <a:gd name="connsiteY5" fmla="*/ 15369 h 6695746"/>
                <a:gd name="connsiteX0" fmla="*/ 1414 w 43848334"/>
                <a:gd name="connsiteY0" fmla="*/ 15369 h 6695746"/>
                <a:gd name="connsiteX1" fmla="*/ 43848334 w 43848334"/>
                <a:gd name="connsiteY1" fmla="*/ 0 h 6695746"/>
                <a:gd name="connsiteX2" fmla="*/ 43792439 w 43848334"/>
                <a:gd name="connsiteY2" fmla="*/ 5777889 h 6695746"/>
                <a:gd name="connsiteX3" fmla="*/ 21876323 w 43848334"/>
                <a:gd name="connsiteY3" fmla="*/ 3791425 h 6695746"/>
                <a:gd name="connsiteX4" fmla="*/ 14194 w 43848334"/>
                <a:gd name="connsiteY4" fmla="*/ 6695746 h 6695746"/>
                <a:gd name="connsiteX5" fmla="*/ 1414 w 43848334"/>
                <a:gd name="connsiteY5" fmla="*/ 15369 h 6695746"/>
                <a:gd name="connsiteX0" fmla="*/ 1414 w 43792439"/>
                <a:gd name="connsiteY0" fmla="*/ 6936 h 6687313"/>
                <a:gd name="connsiteX1" fmla="*/ 43729019 w 43792439"/>
                <a:gd name="connsiteY1" fmla="*/ 0 h 6687313"/>
                <a:gd name="connsiteX2" fmla="*/ 43792439 w 43792439"/>
                <a:gd name="connsiteY2" fmla="*/ 5769456 h 6687313"/>
                <a:gd name="connsiteX3" fmla="*/ 21876323 w 43792439"/>
                <a:gd name="connsiteY3" fmla="*/ 3782992 h 6687313"/>
                <a:gd name="connsiteX4" fmla="*/ 14194 w 43792439"/>
                <a:gd name="connsiteY4" fmla="*/ 6687313 h 6687313"/>
                <a:gd name="connsiteX5" fmla="*/ 1414 w 43792439"/>
                <a:gd name="connsiteY5" fmla="*/ 6936 h 6687313"/>
                <a:gd name="connsiteX0" fmla="*/ 1414 w 43792439"/>
                <a:gd name="connsiteY0" fmla="*/ 0 h 6680377"/>
                <a:gd name="connsiteX1" fmla="*/ 43600524 w 43792439"/>
                <a:gd name="connsiteY1" fmla="*/ 77395 h 6680377"/>
                <a:gd name="connsiteX2" fmla="*/ 43792439 w 43792439"/>
                <a:gd name="connsiteY2" fmla="*/ 5762520 h 6680377"/>
                <a:gd name="connsiteX3" fmla="*/ 21876323 w 43792439"/>
                <a:gd name="connsiteY3" fmla="*/ 3776056 h 6680377"/>
                <a:gd name="connsiteX4" fmla="*/ 14194 w 43792439"/>
                <a:gd name="connsiteY4" fmla="*/ 6680377 h 6680377"/>
                <a:gd name="connsiteX5" fmla="*/ 1414 w 43792439"/>
                <a:gd name="connsiteY5" fmla="*/ 0 h 6680377"/>
                <a:gd name="connsiteX0" fmla="*/ 1414 w 43792439"/>
                <a:gd name="connsiteY0" fmla="*/ 0 h 6680377"/>
                <a:gd name="connsiteX1" fmla="*/ 43683128 w 43792439"/>
                <a:gd name="connsiteY1" fmla="*/ 119561 h 6680377"/>
                <a:gd name="connsiteX2" fmla="*/ 43792439 w 43792439"/>
                <a:gd name="connsiteY2" fmla="*/ 5762520 h 6680377"/>
                <a:gd name="connsiteX3" fmla="*/ 21876323 w 43792439"/>
                <a:gd name="connsiteY3" fmla="*/ 3776056 h 6680377"/>
                <a:gd name="connsiteX4" fmla="*/ 14194 w 43792439"/>
                <a:gd name="connsiteY4" fmla="*/ 6680377 h 6680377"/>
                <a:gd name="connsiteX5" fmla="*/ 1414 w 43792439"/>
                <a:gd name="connsiteY5" fmla="*/ 0 h 6680377"/>
                <a:gd name="connsiteX0" fmla="*/ 1414 w 43793267"/>
                <a:gd name="connsiteY0" fmla="*/ 0 h 6680377"/>
                <a:gd name="connsiteX1" fmla="*/ 43793267 w 43793267"/>
                <a:gd name="connsiteY1" fmla="*/ 1497 h 6680377"/>
                <a:gd name="connsiteX2" fmla="*/ 43792439 w 43793267"/>
                <a:gd name="connsiteY2" fmla="*/ 5762520 h 6680377"/>
                <a:gd name="connsiteX3" fmla="*/ 21876323 w 43793267"/>
                <a:gd name="connsiteY3" fmla="*/ 3776056 h 6680377"/>
                <a:gd name="connsiteX4" fmla="*/ 14194 w 43793267"/>
                <a:gd name="connsiteY4" fmla="*/ 6680377 h 6680377"/>
                <a:gd name="connsiteX5" fmla="*/ 1414 w 43793267"/>
                <a:gd name="connsiteY5" fmla="*/ 0 h 6680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793267" h="6680377">
                  <a:moveTo>
                    <a:pt x="1414" y="0"/>
                  </a:moveTo>
                  <a:lnTo>
                    <a:pt x="43793267" y="1497"/>
                  </a:lnTo>
                  <a:cubicBezTo>
                    <a:pt x="43793267" y="2343991"/>
                    <a:pt x="43792439" y="3420026"/>
                    <a:pt x="43792439" y="5762520"/>
                  </a:cubicBezTo>
                  <a:cubicBezTo>
                    <a:pt x="38990659" y="4549272"/>
                    <a:pt x="29172697" y="3623080"/>
                    <a:pt x="21876323" y="3776056"/>
                  </a:cubicBezTo>
                  <a:cubicBezTo>
                    <a:pt x="14579949" y="3929032"/>
                    <a:pt x="6467468" y="4159139"/>
                    <a:pt x="14194" y="6680377"/>
                  </a:cubicBezTo>
                  <a:cubicBezTo>
                    <a:pt x="22172" y="4453585"/>
                    <a:pt x="-6564" y="2226792"/>
                    <a:pt x="1414" y="0"/>
                  </a:cubicBezTo>
                  <a:close/>
                </a:path>
              </a:pathLst>
            </a:custGeom>
            <a:gradFill flip="none" rotWithShape="1">
              <a:gsLst>
                <a:gs pos="0">
                  <a:schemeClr val="accent6"/>
                </a:gs>
                <a:gs pos="100000">
                  <a:schemeClr val="accent1"/>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Rectangle 15"/>
            <p:cNvSpPr/>
            <p:nvPr userDrawn="1"/>
          </p:nvSpPr>
          <p:spPr>
            <a:xfrm>
              <a:off x="-14192" y="1382"/>
              <a:ext cx="27451941" cy="4570666"/>
            </a:xfrm>
            <a:custGeom>
              <a:avLst/>
              <a:gdLst>
                <a:gd name="connsiteX0" fmla="*/ 0 w 43891200"/>
                <a:gd name="connsiteY0" fmla="*/ 0 h 2171777"/>
                <a:gd name="connsiteX1" fmla="*/ 43891200 w 43891200"/>
                <a:gd name="connsiteY1" fmla="*/ 0 h 2171777"/>
                <a:gd name="connsiteX2" fmla="*/ 43891200 w 43891200"/>
                <a:gd name="connsiteY2" fmla="*/ 2171777 h 2171777"/>
                <a:gd name="connsiteX3" fmla="*/ 0 w 43891200"/>
                <a:gd name="connsiteY3" fmla="*/ 2171777 h 2171777"/>
                <a:gd name="connsiteX4" fmla="*/ 0 w 43891200"/>
                <a:gd name="connsiteY4" fmla="*/ 0 h 2171777"/>
                <a:gd name="connsiteX0" fmla="*/ 0 w 43891200"/>
                <a:gd name="connsiteY0" fmla="*/ 0 h 2171777"/>
                <a:gd name="connsiteX1" fmla="*/ 43891200 w 43891200"/>
                <a:gd name="connsiteY1" fmla="*/ 0 h 2171777"/>
                <a:gd name="connsiteX2" fmla="*/ 43891200 w 43891200"/>
                <a:gd name="connsiteY2" fmla="*/ 2171777 h 2171777"/>
                <a:gd name="connsiteX3" fmla="*/ 21843298 w 43891200"/>
                <a:gd name="connsiteY3" fmla="*/ 2143554 h 2171777"/>
                <a:gd name="connsiteX4" fmla="*/ 0 w 43891200"/>
                <a:gd name="connsiteY4" fmla="*/ 2171777 h 2171777"/>
                <a:gd name="connsiteX5" fmla="*/ 0 w 43891200"/>
                <a:gd name="connsiteY5" fmla="*/ 0 h 2171777"/>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90029"/>
                <a:gd name="connsiteX1" fmla="*/ 43891200 w 43891200"/>
                <a:gd name="connsiteY1" fmla="*/ 0 h 5390029"/>
                <a:gd name="connsiteX2" fmla="*/ 43891200 w 43891200"/>
                <a:gd name="connsiteY2" fmla="*/ 2171777 h 5390029"/>
                <a:gd name="connsiteX3" fmla="*/ 21843298 w 43891200"/>
                <a:gd name="connsiteY3" fmla="*/ 2143554 h 5390029"/>
                <a:gd name="connsiteX4" fmla="*/ 28221 w 43891200"/>
                <a:gd name="connsiteY4" fmla="*/ 5360956 h 5390029"/>
                <a:gd name="connsiteX5" fmla="*/ 0 w 43891200"/>
                <a:gd name="connsiteY5" fmla="*/ 0 h 5390029"/>
                <a:gd name="connsiteX0" fmla="*/ 0 w 43891200"/>
                <a:gd name="connsiteY0" fmla="*/ 0 h 5390029"/>
                <a:gd name="connsiteX1" fmla="*/ 43891200 w 43891200"/>
                <a:gd name="connsiteY1" fmla="*/ 0 h 5390029"/>
                <a:gd name="connsiteX2" fmla="*/ 43891200 w 43891200"/>
                <a:gd name="connsiteY2" fmla="*/ 2171777 h 5390029"/>
                <a:gd name="connsiteX3" fmla="*/ 21843298 w 43891200"/>
                <a:gd name="connsiteY3" fmla="*/ 2143554 h 5390029"/>
                <a:gd name="connsiteX4" fmla="*/ 28221 w 43891200"/>
                <a:gd name="connsiteY4" fmla="*/ 5360956 h 5390029"/>
                <a:gd name="connsiteX5" fmla="*/ 0 w 43891200"/>
                <a:gd name="connsiteY5" fmla="*/ 0 h 5390029"/>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691988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778314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197 w 43891200"/>
                <a:gd name="connsiteY2" fmla="*/ 2143554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197 w 43891200"/>
                <a:gd name="connsiteY2" fmla="*/ 2143554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83162"/>
                <a:gd name="connsiteX1" fmla="*/ 43891200 w 43891200"/>
                <a:gd name="connsiteY1" fmla="*/ 0 h 5383162"/>
                <a:gd name="connsiteX2" fmla="*/ 43891197 w 43891200"/>
                <a:gd name="connsiteY2" fmla="*/ 2143554 h 5383162"/>
                <a:gd name="connsiteX3" fmla="*/ 21843298 w 43891200"/>
                <a:gd name="connsiteY3" fmla="*/ 1381537 h 5383162"/>
                <a:gd name="connsiteX4" fmla="*/ 12981 w 43891200"/>
                <a:gd name="connsiteY4" fmla="*/ 5383162 h 5383162"/>
                <a:gd name="connsiteX5" fmla="*/ 0 w 43891200"/>
                <a:gd name="connsiteY5" fmla="*/ 0 h 5383162"/>
                <a:gd name="connsiteX0" fmla="*/ 0 w 43891200"/>
                <a:gd name="connsiteY0" fmla="*/ 0 h 5353553"/>
                <a:gd name="connsiteX1" fmla="*/ 43891200 w 43891200"/>
                <a:gd name="connsiteY1" fmla="*/ 0 h 5353553"/>
                <a:gd name="connsiteX2" fmla="*/ 43891197 w 43891200"/>
                <a:gd name="connsiteY2" fmla="*/ 2143554 h 5353553"/>
                <a:gd name="connsiteX3" fmla="*/ 21843298 w 43891200"/>
                <a:gd name="connsiteY3" fmla="*/ 1381537 h 5353553"/>
                <a:gd name="connsiteX4" fmla="*/ 12981 w 43891200"/>
                <a:gd name="connsiteY4" fmla="*/ 5353553 h 5353553"/>
                <a:gd name="connsiteX5" fmla="*/ 0 w 43891200"/>
                <a:gd name="connsiteY5" fmla="*/ 0 h 5353553"/>
                <a:gd name="connsiteX0" fmla="*/ 0 w 43891200"/>
                <a:gd name="connsiteY0" fmla="*/ 0 h 5375759"/>
                <a:gd name="connsiteX1" fmla="*/ 43891200 w 43891200"/>
                <a:gd name="connsiteY1" fmla="*/ 0 h 5375759"/>
                <a:gd name="connsiteX2" fmla="*/ 43891197 w 43891200"/>
                <a:gd name="connsiteY2" fmla="*/ 2143554 h 5375759"/>
                <a:gd name="connsiteX3" fmla="*/ 21843298 w 43891200"/>
                <a:gd name="connsiteY3" fmla="*/ 1381537 h 5375759"/>
                <a:gd name="connsiteX4" fmla="*/ 2821 w 43891200"/>
                <a:gd name="connsiteY4" fmla="*/ 5375759 h 5375759"/>
                <a:gd name="connsiteX5" fmla="*/ 0 w 43891200"/>
                <a:gd name="connsiteY5" fmla="*/ 0 h 5375759"/>
                <a:gd name="connsiteX0" fmla="*/ 0 w 43891200"/>
                <a:gd name="connsiteY0" fmla="*/ 0 h 5391472"/>
                <a:gd name="connsiteX1" fmla="*/ 43891200 w 43891200"/>
                <a:gd name="connsiteY1" fmla="*/ 0 h 5391472"/>
                <a:gd name="connsiteX2" fmla="*/ 43891197 w 43891200"/>
                <a:gd name="connsiteY2" fmla="*/ 2143554 h 5391472"/>
                <a:gd name="connsiteX3" fmla="*/ 21843298 w 43891200"/>
                <a:gd name="connsiteY3" fmla="*/ 1381537 h 5391472"/>
                <a:gd name="connsiteX4" fmla="*/ 24143 w 43891200"/>
                <a:gd name="connsiteY4" fmla="*/ 5391472 h 5391472"/>
                <a:gd name="connsiteX5" fmla="*/ 0 w 43891200"/>
                <a:gd name="connsiteY5" fmla="*/ 0 h 5391472"/>
                <a:gd name="connsiteX0" fmla="*/ 0 w 43891200"/>
                <a:gd name="connsiteY0" fmla="*/ 0 h 5388329"/>
                <a:gd name="connsiteX1" fmla="*/ 43891200 w 43891200"/>
                <a:gd name="connsiteY1" fmla="*/ 0 h 5388329"/>
                <a:gd name="connsiteX2" fmla="*/ 43891197 w 43891200"/>
                <a:gd name="connsiteY2" fmla="*/ 2143554 h 5388329"/>
                <a:gd name="connsiteX3" fmla="*/ 21843298 w 43891200"/>
                <a:gd name="connsiteY3" fmla="*/ 1381537 h 5388329"/>
                <a:gd name="connsiteX4" fmla="*/ 11350 w 43891200"/>
                <a:gd name="connsiteY4" fmla="*/ 5388329 h 5388329"/>
                <a:gd name="connsiteX5" fmla="*/ 0 w 43891200"/>
                <a:gd name="connsiteY5" fmla="*/ 0 h 5388329"/>
                <a:gd name="connsiteX0" fmla="*/ 0 w 43918796"/>
                <a:gd name="connsiteY0" fmla="*/ 0 h 5388329"/>
                <a:gd name="connsiteX1" fmla="*/ 43918796 w 43918796"/>
                <a:gd name="connsiteY1" fmla="*/ 0 h 5388329"/>
                <a:gd name="connsiteX2" fmla="*/ 43918793 w 43918796"/>
                <a:gd name="connsiteY2" fmla="*/ 2143554 h 5388329"/>
                <a:gd name="connsiteX3" fmla="*/ 21870894 w 43918796"/>
                <a:gd name="connsiteY3" fmla="*/ 1381537 h 5388329"/>
                <a:gd name="connsiteX4" fmla="*/ 38946 w 43918796"/>
                <a:gd name="connsiteY4" fmla="*/ 5388329 h 5388329"/>
                <a:gd name="connsiteX5" fmla="*/ 0 w 43918796"/>
                <a:gd name="connsiteY5" fmla="*/ 0 h 5388329"/>
                <a:gd name="connsiteX0" fmla="*/ 0 w 43882001"/>
                <a:gd name="connsiteY0" fmla="*/ 6780 h 5388329"/>
                <a:gd name="connsiteX1" fmla="*/ 43882001 w 43882001"/>
                <a:gd name="connsiteY1" fmla="*/ 0 h 5388329"/>
                <a:gd name="connsiteX2" fmla="*/ 43881998 w 43882001"/>
                <a:gd name="connsiteY2" fmla="*/ 2143554 h 5388329"/>
                <a:gd name="connsiteX3" fmla="*/ 21834099 w 43882001"/>
                <a:gd name="connsiteY3" fmla="*/ 1381537 h 5388329"/>
                <a:gd name="connsiteX4" fmla="*/ 2151 w 43882001"/>
                <a:gd name="connsiteY4" fmla="*/ 5388329 h 5388329"/>
                <a:gd name="connsiteX5" fmla="*/ 0 w 43882001"/>
                <a:gd name="connsiteY5" fmla="*/ 6780 h 5388329"/>
                <a:gd name="connsiteX0" fmla="*/ 0 w 43909597"/>
                <a:gd name="connsiteY0" fmla="*/ 6780 h 5388329"/>
                <a:gd name="connsiteX1" fmla="*/ 43909597 w 43909597"/>
                <a:gd name="connsiteY1" fmla="*/ 0 h 5388329"/>
                <a:gd name="connsiteX2" fmla="*/ 43909594 w 43909597"/>
                <a:gd name="connsiteY2" fmla="*/ 2143554 h 5388329"/>
                <a:gd name="connsiteX3" fmla="*/ 21861695 w 43909597"/>
                <a:gd name="connsiteY3" fmla="*/ 1381537 h 5388329"/>
                <a:gd name="connsiteX4" fmla="*/ 29747 w 43909597"/>
                <a:gd name="connsiteY4" fmla="*/ 5388329 h 5388329"/>
                <a:gd name="connsiteX5" fmla="*/ 0 w 43909597"/>
                <a:gd name="connsiteY5" fmla="*/ 6780 h 5388329"/>
                <a:gd name="connsiteX0" fmla="*/ 16283 w 43879886"/>
                <a:gd name="connsiteY0" fmla="*/ 13560 h 5388329"/>
                <a:gd name="connsiteX1" fmla="*/ 43879886 w 43879886"/>
                <a:gd name="connsiteY1" fmla="*/ 0 h 5388329"/>
                <a:gd name="connsiteX2" fmla="*/ 43879883 w 43879886"/>
                <a:gd name="connsiteY2" fmla="*/ 2143554 h 5388329"/>
                <a:gd name="connsiteX3" fmla="*/ 21831984 w 43879886"/>
                <a:gd name="connsiteY3" fmla="*/ 1381537 h 5388329"/>
                <a:gd name="connsiteX4" fmla="*/ 36 w 43879886"/>
                <a:gd name="connsiteY4" fmla="*/ 5388329 h 5388329"/>
                <a:gd name="connsiteX5" fmla="*/ 16283 w 43879886"/>
                <a:gd name="connsiteY5" fmla="*/ 13560 h 5388329"/>
                <a:gd name="connsiteX0" fmla="*/ 7118 w 43879920"/>
                <a:gd name="connsiteY0" fmla="*/ 6780 h 5388329"/>
                <a:gd name="connsiteX1" fmla="*/ 43879920 w 43879920"/>
                <a:gd name="connsiteY1" fmla="*/ 0 h 5388329"/>
                <a:gd name="connsiteX2" fmla="*/ 43879917 w 43879920"/>
                <a:gd name="connsiteY2" fmla="*/ 2143554 h 5388329"/>
                <a:gd name="connsiteX3" fmla="*/ 21832018 w 43879920"/>
                <a:gd name="connsiteY3" fmla="*/ 1381537 h 5388329"/>
                <a:gd name="connsiteX4" fmla="*/ 70 w 43879920"/>
                <a:gd name="connsiteY4" fmla="*/ 5388329 h 5388329"/>
                <a:gd name="connsiteX5" fmla="*/ 7118 w 43879920"/>
                <a:gd name="connsiteY5" fmla="*/ 6780 h 5388329"/>
                <a:gd name="connsiteX0" fmla="*/ 0 w 43900399"/>
                <a:gd name="connsiteY0" fmla="*/ 0 h 5388329"/>
                <a:gd name="connsiteX1" fmla="*/ 43900399 w 43900399"/>
                <a:gd name="connsiteY1" fmla="*/ 0 h 5388329"/>
                <a:gd name="connsiteX2" fmla="*/ 43900396 w 43900399"/>
                <a:gd name="connsiteY2" fmla="*/ 2143554 h 5388329"/>
                <a:gd name="connsiteX3" fmla="*/ 21852497 w 43900399"/>
                <a:gd name="connsiteY3" fmla="*/ 1381537 h 5388329"/>
                <a:gd name="connsiteX4" fmla="*/ 20549 w 43900399"/>
                <a:gd name="connsiteY4" fmla="*/ 5388329 h 5388329"/>
                <a:gd name="connsiteX5" fmla="*/ 0 w 43900399"/>
                <a:gd name="connsiteY5" fmla="*/ 0 h 5388329"/>
                <a:gd name="connsiteX0" fmla="*/ 0 w 43900396"/>
                <a:gd name="connsiteY0" fmla="*/ 0 h 5388329"/>
                <a:gd name="connsiteX1" fmla="*/ 43854405 w 43900396"/>
                <a:gd name="connsiteY1" fmla="*/ 27119 h 5388329"/>
                <a:gd name="connsiteX2" fmla="*/ 43900396 w 43900396"/>
                <a:gd name="connsiteY2" fmla="*/ 2143554 h 5388329"/>
                <a:gd name="connsiteX3" fmla="*/ 21852497 w 43900396"/>
                <a:gd name="connsiteY3" fmla="*/ 1381537 h 5388329"/>
                <a:gd name="connsiteX4" fmla="*/ 20549 w 43900396"/>
                <a:gd name="connsiteY4" fmla="*/ 5388329 h 5388329"/>
                <a:gd name="connsiteX5" fmla="*/ 0 w 43900396"/>
                <a:gd name="connsiteY5" fmla="*/ 0 h 5388329"/>
                <a:gd name="connsiteX0" fmla="*/ 0 w 43900398"/>
                <a:gd name="connsiteY0" fmla="*/ 0 h 5388329"/>
                <a:gd name="connsiteX1" fmla="*/ 43900398 w 43900398"/>
                <a:gd name="connsiteY1" fmla="*/ 6780 h 5388329"/>
                <a:gd name="connsiteX2" fmla="*/ 43900396 w 43900398"/>
                <a:gd name="connsiteY2" fmla="*/ 2143554 h 5388329"/>
                <a:gd name="connsiteX3" fmla="*/ 21852497 w 43900398"/>
                <a:gd name="connsiteY3" fmla="*/ 1381537 h 5388329"/>
                <a:gd name="connsiteX4" fmla="*/ 20549 w 43900398"/>
                <a:gd name="connsiteY4" fmla="*/ 5388329 h 5388329"/>
                <a:gd name="connsiteX5" fmla="*/ 0 w 43900398"/>
                <a:gd name="connsiteY5" fmla="*/ 0 h 5388329"/>
                <a:gd name="connsiteX0" fmla="*/ 0 w 43909598"/>
                <a:gd name="connsiteY0" fmla="*/ 0 h 5388329"/>
                <a:gd name="connsiteX1" fmla="*/ 43909598 w 43909598"/>
                <a:gd name="connsiteY1" fmla="*/ 6780 h 5388329"/>
                <a:gd name="connsiteX2" fmla="*/ 43900396 w 43909598"/>
                <a:gd name="connsiteY2" fmla="*/ 2143554 h 5388329"/>
                <a:gd name="connsiteX3" fmla="*/ 21852497 w 43909598"/>
                <a:gd name="connsiteY3" fmla="*/ 1381537 h 5388329"/>
                <a:gd name="connsiteX4" fmla="*/ 20549 w 43909598"/>
                <a:gd name="connsiteY4" fmla="*/ 5388329 h 5388329"/>
                <a:gd name="connsiteX5" fmla="*/ 0 w 43909598"/>
                <a:gd name="connsiteY5" fmla="*/ 0 h 5388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909598" h="5388329">
                  <a:moveTo>
                    <a:pt x="0" y="0"/>
                  </a:moveTo>
                  <a:lnTo>
                    <a:pt x="43909598" y="6780"/>
                  </a:lnTo>
                  <a:cubicBezTo>
                    <a:pt x="43909597" y="719038"/>
                    <a:pt x="43900397" y="1431296"/>
                    <a:pt x="43900396" y="2143554"/>
                  </a:cubicBezTo>
                  <a:cubicBezTo>
                    <a:pt x="37284373" y="1358490"/>
                    <a:pt x="29162993" y="845303"/>
                    <a:pt x="21852497" y="1381537"/>
                  </a:cubicBezTo>
                  <a:cubicBezTo>
                    <a:pt x="14542001" y="1917771"/>
                    <a:pt x="6144574" y="2782191"/>
                    <a:pt x="20549" y="5388329"/>
                  </a:cubicBezTo>
                  <a:cubicBezTo>
                    <a:pt x="19609" y="3596409"/>
                    <a:pt x="940" y="1791920"/>
                    <a:pt x="0" y="0"/>
                  </a:cubicBezTo>
                  <a:close/>
                </a:path>
              </a:pathLst>
            </a:custGeom>
            <a:gradFill flip="none" rotWithShape="1">
              <a:gsLst>
                <a:gs pos="0">
                  <a:schemeClr val="tx2"/>
                </a:gs>
                <a:gs pos="100000">
                  <a:schemeClr val="accent1"/>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n>
                  <a:noFill/>
                </a:ln>
                <a:solidFill>
                  <a:schemeClr val="accent1"/>
                </a:solidFill>
              </a:endParaRPr>
            </a:p>
          </p:txBody>
        </p:sp>
      </p:grpSp>
      <p:sp>
        <p:nvSpPr>
          <p:cNvPr id="78" name="Text Box 14"/>
          <p:cNvSpPr txBox="1">
            <a:spLocks noChangeArrowheads="1"/>
          </p:cNvSpPr>
          <p:nvPr userDrawn="1"/>
        </p:nvSpPr>
        <p:spPr bwMode="auto">
          <a:xfrm>
            <a:off x="1003118" y="32156325"/>
            <a:ext cx="3786383" cy="329308"/>
          </a:xfrm>
          <a:prstGeom prst="rect">
            <a:avLst/>
          </a:prstGeom>
          <a:noFill/>
          <a:ln w="9525">
            <a:noFill/>
            <a:miter lim="800000"/>
            <a:headEnd/>
            <a:tailEnd/>
          </a:ln>
          <a:effectLst/>
        </p:spPr>
        <p:txBody>
          <a:bodyPr wrap="square" lIns="78297" tIns="39141" rIns="78297" bIns="39141">
            <a:spAutoFit/>
          </a:bodyPr>
          <a:lstStyle/>
          <a:p>
            <a:pPr eaLnBrk="0" hangingPunct="0">
              <a:lnSpc>
                <a:spcPct val="65000"/>
              </a:lnSpc>
              <a:spcBef>
                <a:spcPct val="50000"/>
              </a:spcBef>
              <a:defRPr/>
            </a:pPr>
            <a:r>
              <a:rPr lang="en-US" sz="600" b="1" dirty="0">
                <a:solidFill>
                  <a:schemeClr val="bg1">
                    <a:lumMod val="75000"/>
                  </a:schemeClr>
                </a:solidFill>
                <a:latin typeface="Arial" charset="0"/>
              </a:rPr>
              <a:t>RESEARCH POSTER PRESENTATION DESIGN © 2019</a:t>
            </a:r>
          </a:p>
          <a:p>
            <a:pPr eaLnBrk="0" hangingPunct="0">
              <a:lnSpc>
                <a:spcPct val="65000"/>
              </a:lnSpc>
              <a:spcBef>
                <a:spcPct val="50000"/>
              </a:spcBef>
              <a:defRPr/>
            </a:pPr>
            <a:r>
              <a:rPr lang="en-US" sz="1050" b="1" dirty="0">
                <a:solidFill>
                  <a:schemeClr val="bg1">
                    <a:lumMod val="75000"/>
                  </a:schemeClr>
                </a:solidFill>
                <a:latin typeface="Arial" charset="0"/>
              </a:rPr>
              <a:t>www.PosterPresentations.com</a:t>
            </a:r>
          </a:p>
        </p:txBody>
      </p:sp>
      <p:graphicFrame>
        <p:nvGraphicFramePr>
          <p:cNvPr id="79" name="Table 78">
            <a:extLst>
              <a:ext uri="{FF2B5EF4-FFF2-40B4-BE49-F238E27FC236}">
                <a16:creationId xmlns:a16="http://schemas.microsoft.com/office/drawing/2014/main" id="{95944D7C-C179-0F4A-B420-E9093CD11D4C}"/>
              </a:ext>
            </a:extLst>
          </p:cNvPr>
          <p:cNvGraphicFramePr>
            <a:graphicFrameLocks noGrp="1"/>
          </p:cNvGraphicFramePr>
          <p:nvPr userDrawn="1">
            <p:extLst>
              <p:ext uri="{D42A27DB-BD31-4B8C-83A1-F6EECF244321}">
                <p14:modId xmlns:p14="http://schemas.microsoft.com/office/powerpoint/2010/main" val="2677946538"/>
              </p:ext>
            </p:extLst>
          </p:nvPr>
        </p:nvGraphicFramePr>
        <p:xfrm>
          <a:off x="-10611120" y="14098"/>
          <a:ext cx="9776869" cy="32679220"/>
        </p:xfrm>
        <a:graphic>
          <a:graphicData uri="http://schemas.openxmlformats.org/drawingml/2006/table">
            <a:tbl>
              <a:tblPr firstRow="1" bandRow="1">
                <a:tableStyleId>{5C22544A-7EE6-4342-B048-85BDC9FD1C3A}</a:tableStyleId>
              </a:tblPr>
              <a:tblGrid>
                <a:gridCol w="4192245">
                  <a:extLst>
                    <a:ext uri="{9D8B030D-6E8A-4147-A177-3AD203B41FA5}">
                      <a16:colId xmlns:a16="http://schemas.microsoft.com/office/drawing/2014/main" val="20000"/>
                    </a:ext>
                  </a:extLst>
                </a:gridCol>
                <a:gridCol w="5584624">
                  <a:extLst>
                    <a:ext uri="{9D8B030D-6E8A-4147-A177-3AD203B41FA5}">
                      <a16:colId xmlns:a16="http://schemas.microsoft.com/office/drawing/2014/main" val="20001"/>
                    </a:ext>
                  </a:extLst>
                </a:gridCol>
              </a:tblGrid>
              <a:tr h="1329113">
                <a:tc gridSpan="2">
                  <a:txBody>
                    <a:bodyPr/>
                    <a:lstStyle/>
                    <a:p>
                      <a:pPr marL="0" marR="0" indent="0" algn="ctr" defTabSz="4388900" rtl="0" eaLnBrk="1" fontAlgn="auto" latinLnBrk="0" hangingPunct="1">
                        <a:lnSpc>
                          <a:spcPct val="100000"/>
                        </a:lnSpc>
                        <a:spcBef>
                          <a:spcPts val="0"/>
                        </a:spcBef>
                        <a:spcAft>
                          <a:spcPts val="0"/>
                        </a:spcAft>
                        <a:buClrTx/>
                        <a:buSzTx/>
                        <a:buFontTx/>
                        <a:buNone/>
                        <a:tabLst/>
                        <a:defRPr/>
                      </a:pPr>
                      <a:r>
                        <a:rPr lang="en-US" sz="3600" b="0" spc="600" dirty="0">
                          <a:solidFill>
                            <a:srgbClr val="1F3A4E"/>
                          </a:solidFill>
                          <a:latin typeface="Arial Black" panose="020B0A04020102020204" pitchFamily="34" charset="0"/>
                        </a:rPr>
                        <a:t>QUICK START GUIDE</a:t>
                      </a:r>
                      <a:br>
                        <a:rPr lang="en-US" sz="3600" b="0" spc="600" dirty="0">
                          <a:solidFill>
                            <a:srgbClr val="1F3A4E"/>
                          </a:solidFill>
                          <a:latin typeface="Arial Black" panose="020B0A04020102020204" pitchFamily="34" charset="0"/>
                        </a:rPr>
                      </a:br>
                      <a:r>
                        <a:rPr lang="en-US" sz="2800" b="1" spc="0" dirty="0">
                          <a:solidFill>
                            <a:srgbClr val="FF0000"/>
                          </a:solidFill>
                          <a:latin typeface="Trebuchet MS" pitchFamily="34" charset="0"/>
                        </a:rPr>
                        <a:t>(THIS SIDEBAR WILL NOT PRINT)</a:t>
                      </a:r>
                      <a:endParaRPr lang="en-US" sz="3600" b="1" spc="600" dirty="0">
                        <a:solidFill>
                          <a:schemeClr val="bg1"/>
                        </a:solidFill>
                        <a:latin typeface="Trebuchet MS" pitchFamily="34" charset="0"/>
                      </a:endParaRPr>
                    </a:p>
                  </a:txBody>
                  <a:tcPr marL="182880" marT="137160">
                    <a:solidFill>
                      <a:srgbClr val="FFC000"/>
                    </a:solidFill>
                  </a:tcPr>
                </a:tc>
                <a:tc hMerge="1">
                  <a:txBody>
                    <a:bodyPr/>
                    <a:lstStyle/>
                    <a:p>
                      <a:endParaRPr lang="en-US" dirty="0"/>
                    </a:p>
                  </a:txBody>
                  <a:tcPr/>
                </a:tc>
                <a:extLst>
                  <a:ext uri="{0D108BD9-81ED-4DB2-BD59-A6C34878D82A}">
                    <a16:rowId xmlns:a16="http://schemas.microsoft.com/office/drawing/2014/main" val="10000"/>
                  </a:ext>
                </a:extLst>
              </a:tr>
              <a:tr h="4206624">
                <a:tc gridSpan="2">
                  <a:txBody>
                    <a:bodyPr/>
                    <a:lstStyle/>
                    <a:p>
                      <a:pPr defTabSz="3765639"/>
                      <a:r>
                        <a:rPr lang="en-US" sz="2000" i="0" dirty="0">
                          <a:solidFill>
                            <a:srgbClr val="D9D9D9"/>
                          </a:solidFill>
                          <a:latin typeface="Arial"/>
                          <a:cs typeface="Arial"/>
                        </a:rPr>
                        <a:t>This PowerPoint template produces a </a:t>
                      </a:r>
                      <a:r>
                        <a:rPr lang="en-US" sz="2000" i="0" dirty="0">
                          <a:solidFill>
                            <a:srgbClr val="FFC000"/>
                          </a:solidFill>
                          <a:latin typeface="Arial"/>
                          <a:cs typeface="Arial"/>
                        </a:rPr>
                        <a:t>36"x48" </a:t>
                      </a:r>
                      <a:r>
                        <a:rPr lang="en-US" sz="2000" i="0" dirty="0">
                          <a:solidFill>
                            <a:srgbClr val="D9D9D9"/>
                          </a:solidFill>
                          <a:latin typeface="Arial"/>
                          <a:cs typeface="Arial"/>
                        </a:rPr>
                        <a:t>presentation poster. You can use it to create your research poster by placing your title, subtitle, text, tables, charts and photos. </a:t>
                      </a:r>
                    </a:p>
                    <a:p>
                      <a:pPr defTabSz="3765639"/>
                      <a:endParaRPr lang="en-US" sz="2000" i="0" dirty="0">
                        <a:solidFill>
                          <a:srgbClr val="D9D9D9"/>
                        </a:solidFill>
                        <a:latin typeface="Arial"/>
                        <a:cs typeface="Arial"/>
                      </a:endParaRPr>
                    </a:p>
                    <a:p>
                      <a:pPr defTabSz="3765639"/>
                      <a:r>
                        <a:rPr lang="en-US" sz="2000" i="0" dirty="0">
                          <a:solidFill>
                            <a:srgbClr val="D9D9D9"/>
                          </a:solidFill>
                          <a:latin typeface="Arial"/>
                          <a:cs typeface="Arial"/>
                        </a:rPr>
                        <a:t>We provide a series of online tutorials that will guide you through the poster design process and answer your poster production questions. For complete template tutorials, go online to </a:t>
                      </a:r>
                      <a:r>
                        <a:rPr lang="en-US" sz="2000" i="0" dirty="0" err="1">
                          <a:solidFill>
                            <a:srgbClr val="FFC000"/>
                          </a:solidFill>
                          <a:latin typeface="Arial"/>
                          <a:cs typeface="Arial"/>
                        </a:rPr>
                        <a:t>PosterPresentations.com</a:t>
                      </a:r>
                      <a:r>
                        <a:rPr lang="en-US" sz="2000" i="0" dirty="0">
                          <a:solidFill>
                            <a:srgbClr val="D9D9D9"/>
                          </a:solidFill>
                          <a:latin typeface="Arial"/>
                          <a:cs typeface="Arial"/>
                        </a:rPr>
                        <a:t> and click on the  </a:t>
                      </a:r>
                      <a:r>
                        <a:rPr lang="en-US" sz="2000" i="0" dirty="0">
                          <a:solidFill>
                            <a:srgbClr val="FFC000"/>
                          </a:solidFill>
                          <a:latin typeface="Arial"/>
                          <a:cs typeface="Arial"/>
                        </a:rPr>
                        <a:t>HELP DESK</a:t>
                      </a:r>
                      <a:r>
                        <a:rPr lang="en-US" sz="2000" i="0" baseline="0" dirty="0">
                          <a:solidFill>
                            <a:srgbClr val="D9D9D9"/>
                          </a:solidFill>
                          <a:latin typeface="Arial"/>
                          <a:cs typeface="Arial"/>
                        </a:rPr>
                        <a:t> </a:t>
                      </a:r>
                      <a:r>
                        <a:rPr lang="en-US" sz="2000" i="0" dirty="0">
                          <a:solidFill>
                            <a:srgbClr val="D9D9D9"/>
                          </a:solidFill>
                          <a:latin typeface="Arial"/>
                          <a:cs typeface="Arial"/>
                        </a:rPr>
                        <a:t>tab.</a:t>
                      </a:r>
                    </a:p>
                    <a:p>
                      <a:pPr defTabSz="3765639"/>
                      <a:endParaRPr lang="en-US" sz="2000" i="0" dirty="0">
                        <a:solidFill>
                          <a:srgbClr val="D9D9D9"/>
                        </a:solidFill>
                        <a:latin typeface="Arial"/>
                        <a:cs typeface="Arial"/>
                      </a:endParaRPr>
                    </a:p>
                    <a:p>
                      <a:pPr defTabSz="3765639"/>
                      <a:r>
                        <a:rPr lang="en-US" sz="2000" i="0" dirty="0">
                          <a:solidFill>
                            <a:srgbClr val="D9D9D9"/>
                          </a:solidFill>
                          <a:latin typeface="Arial"/>
                          <a:cs typeface="Arial"/>
                        </a:rPr>
                        <a:t>To print your poster using our same-day professional printing service, go online to </a:t>
                      </a:r>
                      <a:r>
                        <a:rPr lang="en-US" sz="2000" i="0" dirty="0" err="1">
                          <a:solidFill>
                            <a:srgbClr val="FFC000"/>
                          </a:solidFill>
                          <a:latin typeface="Arial"/>
                          <a:cs typeface="Arial"/>
                        </a:rPr>
                        <a:t>PosterPresentations.com</a:t>
                      </a:r>
                      <a:r>
                        <a:rPr lang="en-US" sz="2000" i="0" dirty="0">
                          <a:solidFill>
                            <a:srgbClr val="D9D9D9"/>
                          </a:solidFill>
                          <a:latin typeface="Arial"/>
                          <a:cs typeface="Arial"/>
                        </a:rPr>
                        <a:t> and click on "</a:t>
                      </a:r>
                      <a:r>
                        <a:rPr lang="en-US" sz="2000" i="0" dirty="0">
                          <a:solidFill>
                            <a:srgbClr val="FFC000"/>
                          </a:solidFill>
                          <a:latin typeface="Arial"/>
                          <a:cs typeface="Arial"/>
                        </a:rPr>
                        <a:t>Order your poster</a:t>
                      </a:r>
                      <a:r>
                        <a:rPr lang="en-US" sz="2000" i="0" dirty="0">
                          <a:solidFill>
                            <a:srgbClr val="D9D9D9"/>
                          </a:solidFill>
                          <a:latin typeface="Arial"/>
                          <a:cs typeface="Arial"/>
                        </a:rPr>
                        <a:t>".</a:t>
                      </a:r>
                      <a:endParaRPr lang="en-US" sz="2000" b="1" dirty="0">
                        <a:solidFill>
                          <a:srgbClr val="D9D9D9"/>
                        </a:solidFill>
                        <a:latin typeface="Arial"/>
                        <a:cs typeface="Arial"/>
                      </a:endParaRPr>
                    </a:p>
                  </a:txBody>
                  <a:tcPr marL="182880" marT="137160">
                    <a:solidFill>
                      <a:srgbClr val="010101"/>
                    </a:solidFill>
                  </a:tcPr>
                </a:tc>
                <a:tc hMerge="1">
                  <a:txBody>
                    <a:bodyPr/>
                    <a:lstStyle/>
                    <a:p>
                      <a:pPr marL="0" indent="0" algn="l" defTabSz="114300"/>
                      <a:endParaRPr lang="en-US" sz="2400" b="0" baseline="0" dirty="0">
                        <a:solidFill>
                          <a:srgbClr val="FFC000"/>
                        </a:solidFill>
                        <a:latin typeface="Arial" panose="020B0604020202020204" pitchFamily="34" charset="0"/>
                        <a:cs typeface="Arial" panose="020B0604020202020204" pitchFamily="34" charset="0"/>
                      </a:endParaRPr>
                    </a:p>
                  </a:txBody>
                  <a:tcPr>
                    <a:solidFill>
                      <a:schemeClr val="tx1">
                        <a:lumMod val="95000"/>
                        <a:lumOff val="5000"/>
                      </a:schemeClr>
                    </a:solidFill>
                  </a:tcPr>
                </a:tc>
                <a:extLst>
                  <a:ext uri="{0D108BD9-81ED-4DB2-BD59-A6C34878D82A}">
                    <a16:rowId xmlns:a16="http://schemas.microsoft.com/office/drawing/2014/main" val="677555919"/>
                  </a:ext>
                </a:extLst>
              </a:tr>
              <a:tr h="4572417">
                <a:tc>
                  <a:txBody>
                    <a:bodyPr/>
                    <a:lstStyle/>
                    <a:p>
                      <a:pPr algn="ctr"/>
                      <a:endParaRPr lang="en-US" sz="2000" dirty="0">
                        <a:solidFill>
                          <a:srgbClr val="1F3A4E"/>
                        </a:solidFill>
                      </a:endParaRPr>
                    </a:p>
                    <a:p>
                      <a:pPr algn="ctr"/>
                      <a:endParaRPr lang="en-US" sz="2000" dirty="0">
                        <a:solidFill>
                          <a:srgbClr val="1F3A4E"/>
                        </a:solidFill>
                      </a:endParaRPr>
                    </a:p>
                    <a:p>
                      <a:pPr algn="ctr"/>
                      <a:r>
                        <a:rPr lang="en-US" sz="2000" dirty="0">
                          <a:solidFill>
                            <a:schemeClr val="bg1"/>
                          </a:solidFill>
                          <a:latin typeface="Arial" panose="020B0604020202020204" pitchFamily="34" charset="0"/>
                          <a:cs typeface="Arial" panose="020B0604020202020204" pitchFamily="34" charset="0"/>
                        </a:rPr>
                        <a:t>This is a template for a </a:t>
                      </a:r>
                    </a:p>
                    <a:p>
                      <a:pPr algn="ctr"/>
                      <a:r>
                        <a:rPr lang="en-US" sz="2000" dirty="0">
                          <a:solidFill>
                            <a:schemeClr val="bg1"/>
                          </a:solidFill>
                          <a:latin typeface="Arial" panose="020B0604020202020204" pitchFamily="34" charset="0"/>
                          <a:cs typeface="Arial" panose="020B0604020202020204" pitchFamily="34" charset="0"/>
                        </a:rPr>
                        <a:t>presentation poster</a:t>
                      </a:r>
                      <a:br>
                        <a:rPr lang="en-US" sz="2000" dirty="0">
                          <a:solidFill>
                            <a:schemeClr val="bg1"/>
                          </a:solidFill>
                          <a:latin typeface="Arial" panose="020B0604020202020204" pitchFamily="34" charset="0"/>
                          <a:cs typeface="Arial" panose="020B0604020202020204" pitchFamily="34" charset="0"/>
                        </a:rPr>
                      </a:br>
                      <a:r>
                        <a:rPr lang="en-US" sz="3600" b="1" dirty="0">
                          <a:solidFill>
                            <a:srgbClr val="FFC000"/>
                          </a:solidFill>
                          <a:latin typeface="Arial" panose="020B0604020202020204" pitchFamily="34" charset="0"/>
                          <a:cs typeface="Arial" panose="020B0604020202020204" pitchFamily="34" charset="0"/>
                        </a:rPr>
                        <a:t>36 inches tall</a:t>
                      </a:r>
                      <a:br>
                        <a:rPr lang="en-US" sz="3600" b="1" dirty="0">
                          <a:solidFill>
                            <a:srgbClr val="FFC000"/>
                          </a:solidFill>
                          <a:latin typeface="Arial" panose="020B0604020202020204" pitchFamily="34" charset="0"/>
                          <a:cs typeface="Arial" panose="020B0604020202020204" pitchFamily="34" charset="0"/>
                        </a:rPr>
                      </a:br>
                      <a:r>
                        <a:rPr lang="en-US" sz="3600" b="1" dirty="0">
                          <a:solidFill>
                            <a:srgbClr val="FFC000"/>
                          </a:solidFill>
                          <a:latin typeface="Arial" panose="020B0604020202020204" pitchFamily="34" charset="0"/>
                          <a:cs typeface="Arial" panose="020B0604020202020204" pitchFamily="34" charset="0"/>
                        </a:rPr>
                        <a:t>by</a:t>
                      </a:r>
                      <a:br>
                        <a:rPr lang="en-US" sz="3600" b="1" dirty="0">
                          <a:solidFill>
                            <a:srgbClr val="FFC000"/>
                          </a:solidFill>
                          <a:latin typeface="Arial" panose="020B0604020202020204" pitchFamily="34" charset="0"/>
                          <a:cs typeface="Arial" panose="020B0604020202020204" pitchFamily="34" charset="0"/>
                        </a:rPr>
                      </a:br>
                      <a:r>
                        <a:rPr lang="en-US" sz="3600" b="1" dirty="0">
                          <a:solidFill>
                            <a:srgbClr val="FFC000"/>
                          </a:solidFill>
                          <a:latin typeface="Arial" panose="020B0604020202020204" pitchFamily="34" charset="0"/>
                          <a:cs typeface="Arial" panose="020B0604020202020204" pitchFamily="34" charset="0"/>
                        </a:rPr>
                        <a:t>48 inches wide</a:t>
                      </a:r>
                      <a:br>
                        <a:rPr lang="en-US" sz="2000" dirty="0">
                          <a:solidFill>
                            <a:schemeClr val="bg1"/>
                          </a:solidFill>
                          <a:latin typeface="Arial" panose="020B0604020202020204" pitchFamily="34" charset="0"/>
                          <a:cs typeface="Arial" panose="020B0604020202020204" pitchFamily="34" charset="0"/>
                        </a:rPr>
                      </a:br>
                      <a:endParaRPr lang="en-US" sz="2000" dirty="0">
                        <a:solidFill>
                          <a:srgbClr val="1F3A4E"/>
                        </a:solidFill>
                      </a:endParaRPr>
                    </a:p>
                  </a:txBody>
                  <a:tcPr>
                    <a:solidFill>
                      <a:srgbClr val="010101"/>
                    </a:solidFill>
                  </a:tcPr>
                </a:tc>
                <a:tc>
                  <a:txBody>
                    <a:bodyPr/>
                    <a:lstStyle/>
                    <a:p>
                      <a:pPr marL="0" marR="0" indent="0" algn="l" defTabSz="4388900" rtl="0" eaLnBrk="1" fontAlgn="auto" latinLnBrk="0" hangingPunct="1">
                        <a:lnSpc>
                          <a:spcPct val="100000"/>
                        </a:lnSpc>
                        <a:spcBef>
                          <a:spcPts val="0"/>
                        </a:spcBef>
                        <a:spcAft>
                          <a:spcPts val="0"/>
                        </a:spcAft>
                        <a:buClrTx/>
                        <a:buSzTx/>
                        <a:buFontTx/>
                        <a:buNone/>
                        <a:tabLst/>
                        <a:defRPr/>
                      </a:pPr>
                      <a:r>
                        <a:rPr lang="en-US" sz="2400" b="1" baseline="0" dirty="0">
                          <a:solidFill>
                            <a:srgbClr val="FFC000"/>
                          </a:solidFill>
                          <a:latin typeface="Arial" panose="020B0604020202020204" pitchFamily="34" charset="0"/>
                          <a:cs typeface="Arial" panose="020B0604020202020204" pitchFamily="34" charset="0"/>
                        </a:rPr>
                        <a:t>Important: Check the template size</a:t>
                      </a:r>
                      <a:br>
                        <a:rPr lang="en-US" sz="2000" b="0" baseline="0" dirty="0">
                          <a:solidFill>
                            <a:srgbClr val="FFC000"/>
                          </a:solidFill>
                          <a:latin typeface="Arial" panose="020B0604020202020204" pitchFamily="34" charset="0"/>
                          <a:cs typeface="Arial" panose="020B0604020202020204" pitchFamily="34" charset="0"/>
                        </a:rPr>
                      </a:br>
                      <a:r>
                        <a:rPr lang="en-US" sz="2000" b="0" baseline="0" dirty="0">
                          <a:solidFill>
                            <a:srgbClr val="D9D9D9"/>
                          </a:solidFill>
                          <a:latin typeface="Arial" panose="020B0604020202020204" pitchFamily="34" charset="0"/>
                          <a:cs typeface="Arial" panose="020B0604020202020204" pitchFamily="34" charset="0"/>
                        </a:rPr>
                        <a:t>Before you start working on your poster and to avoid printing problems check that you have downloaded and that you are using the correct size template for your poster presentation.</a:t>
                      </a:r>
                      <a:br>
                        <a:rPr lang="en-US" sz="2000" b="0" baseline="0" dirty="0">
                          <a:solidFill>
                            <a:srgbClr val="D9D9D9"/>
                          </a:solidFill>
                          <a:latin typeface="Arial" panose="020B0604020202020204" pitchFamily="34" charset="0"/>
                          <a:cs typeface="Arial" panose="020B0604020202020204" pitchFamily="34" charset="0"/>
                        </a:rPr>
                      </a:br>
                      <a:r>
                        <a:rPr lang="en-US" sz="2000" b="0" baseline="0" dirty="0">
                          <a:solidFill>
                            <a:srgbClr val="D9D9D9"/>
                          </a:solidFill>
                          <a:latin typeface="Arial" panose="020B0604020202020204" pitchFamily="34" charset="0"/>
                          <a:cs typeface="Arial" panose="020B0604020202020204" pitchFamily="34" charset="0"/>
                        </a:rPr>
                        <a:t>This template can also be printed at the following sizes without distortion and without any additional formatting:</a:t>
                      </a:r>
                      <a:br>
                        <a:rPr lang="en-US" sz="2000" b="0" baseline="0" dirty="0">
                          <a:solidFill>
                            <a:srgbClr val="D9D9D9"/>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30 tall x 40 wide</a:t>
                      </a:r>
                      <a:br>
                        <a:rPr lang="en-US" sz="2000" b="0" baseline="0" dirty="0">
                          <a:solidFill>
                            <a:srgbClr val="FFC000"/>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42 tall x 56 wide</a:t>
                      </a:r>
                      <a:br>
                        <a:rPr lang="en-US" sz="2000" b="0" baseline="0" dirty="0">
                          <a:solidFill>
                            <a:srgbClr val="FFC000"/>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48 tall x 64 wide</a:t>
                      </a:r>
                    </a:p>
                  </a:txBody>
                  <a:tcPr marL="182880" marT="137160">
                    <a:solidFill>
                      <a:srgbClr val="010101"/>
                    </a:solidFill>
                  </a:tcPr>
                </a:tc>
                <a:extLst>
                  <a:ext uri="{0D108BD9-81ED-4DB2-BD59-A6C34878D82A}">
                    <a16:rowId xmlns:a16="http://schemas.microsoft.com/office/drawing/2014/main" val="10008"/>
                  </a:ext>
                </a:extLst>
              </a:tr>
              <a:tr h="4288692">
                <a:tc>
                  <a:txBody>
                    <a:bodyPr/>
                    <a:lstStyle/>
                    <a:p>
                      <a:endParaRPr lang="en-US" sz="2000" dirty="0">
                        <a:solidFill>
                          <a:srgbClr val="1F3A4E"/>
                        </a:solidFill>
                      </a:endParaRPr>
                    </a:p>
                  </a:txBody>
                  <a:tcPr>
                    <a:blipFill rotWithShape="1">
                      <a:blip r:embed="rId4"/>
                      <a:stretch>
                        <a:fillRect/>
                      </a:stretch>
                    </a:blipFill>
                  </a:tcPr>
                </a:tc>
                <a:tc>
                  <a:txBody>
                    <a:bodyPr/>
                    <a:lstStyle/>
                    <a:p>
                      <a:pPr algn="l"/>
                      <a:r>
                        <a:rPr lang="en-US" sz="2400" b="1" baseline="0" dirty="0">
                          <a:solidFill>
                            <a:srgbClr val="FFC000"/>
                          </a:solidFill>
                          <a:latin typeface="Arial" panose="020B0604020202020204" pitchFamily="34" charset="0"/>
                          <a:cs typeface="Arial" panose="020B0604020202020204" pitchFamily="34" charset="0"/>
                        </a:rPr>
                        <a:t>How to </a:t>
                      </a:r>
                      <a:r>
                        <a:rPr lang="en-US" sz="4000" b="1" baseline="0" dirty="0">
                          <a:solidFill>
                            <a:srgbClr val="FFC000"/>
                          </a:solidFill>
                          <a:latin typeface="Arial" panose="020B0604020202020204" pitchFamily="34" charset="0"/>
                          <a:cs typeface="Arial" panose="020B0604020202020204" pitchFamily="34" charset="0"/>
                        </a:rPr>
                        <a:t>Zoom in </a:t>
                      </a:r>
                      <a:r>
                        <a:rPr lang="en-US" sz="2400" b="1" baseline="0" dirty="0">
                          <a:solidFill>
                            <a:srgbClr val="FFC000"/>
                          </a:solidFill>
                          <a:latin typeface="Arial" panose="020B0604020202020204" pitchFamily="34" charset="0"/>
                          <a:cs typeface="Arial" panose="020B0604020202020204" pitchFamily="34" charset="0"/>
                        </a:rPr>
                        <a:t>and </a:t>
                      </a:r>
                      <a:r>
                        <a:rPr lang="en-US" sz="1800" b="1" baseline="0" dirty="0">
                          <a:solidFill>
                            <a:srgbClr val="FFC000"/>
                          </a:solidFill>
                          <a:latin typeface="Arial" panose="020B0604020202020204" pitchFamily="34" charset="0"/>
                          <a:cs typeface="Arial" panose="020B0604020202020204" pitchFamily="34" charset="0"/>
                        </a:rPr>
                        <a:t>out</a:t>
                      </a:r>
                      <a:endParaRPr lang="en-US" sz="2400" b="1" baseline="0" dirty="0">
                        <a:solidFill>
                          <a:srgbClr val="FFC000"/>
                        </a:solidFill>
                        <a:latin typeface="Arial" panose="020B0604020202020204" pitchFamily="34" charset="0"/>
                        <a:cs typeface="Arial" panose="020B0604020202020204" pitchFamily="34" charset="0"/>
                      </a:endParaRPr>
                    </a:p>
                    <a:p>
                      <a:pPr algn="l"/>
                      <a:r>
                        <a:rPr lang="en-US" sz="2000" b="0" baseline="0" dirty="0">
                          <a:solidFill>
                            <a:srgbClr val="D9D9D9"/>
                          </a:solidFill>
                          <a:latin typeface="Arial" panose="020B0604020202020204" pitchFamily="34" charset="0"/>
                          <a:cs typeface="Arial" panose="020B0604020202020204" pitchFamily="34" charset="0"/>
                        </a:rPr>
                        <a:t>Use the PowerPoint zoom tool to adjust the screen magnification to view comfortably. PowerPoint provides 2 ways to zoom: </a:t>
                      </a:r>
                      <a:br>
                        <a:rPr lang="en-US" sz="2000" b="0" baseline="0" dirty="0">
                          <a:solidFill>
                            <a:srgbClr val="D9D9D9"/>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1. </a:t>
                      </a:r>
                      <a:r>
                        <a:rPr lang="en-US" sz="2000" b="0" baseline="0" dirty="0">
                          <a:solidFill>
                            <a:srgbClr val="D9D9D9"/>
                          </a:solidFill>
                          <a:latin typeface="Arial" panose="020B0604020202020204" pitchFamily="34" charset="0"/>
                          <a:cs typeface="Arial" panose="020B0604020202020204" pitchFamily="34" charset="0"/>
                        </a:rPr>
                        <a:t>On the top menu bar click on the VIEW tab and then click on ZOOM. Choose the zoom percentage that works best for you. </a:t>
                      </a:r>
                      <a:br>
                        <a:rPr lang="en-US" sz="2000" b="0" baseline="0" dirty="0">
                          <a:solidFill>
                            <a:srgbClr val="D9D9D9"/>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2. </a:t>
                      </a:r>
                      <a:r>
                        <a:rPr lang="en-US" sz="2000" b="0" baseline="0" dirty="0">
                          <a:solidFill>
                            <a:srgbClr val="D9D9D9"/>
                          </a:solidFill>
                          <a:latin typeface="Arial" panose="020B0604020202020204" pitchFamily="34" charset="0"/>
                          <a:cs typeface="Arial" panose="020B0604020202020204" pitchFamily="34" charset="0"/>
                        </a:rPr>
                        <a:t>For better zoom flexibility, use the zoom slider at the bottom right of the window.</a:t>
                      </a:r>
                    </a:p>
                  </a:txBody>
                  <a:tcPr marL="182880" marT="137160">
                    <a:solidFill>
                      <a:srgbClr val="010101"/>
                    </a:solidFill>
                  </a:tcPr>
                </a:tc>
                <a:extLst>
                  <a:ext uri="{0D108BD9-81ED-4DB2-BD59-A6C34878D82A}">
                    <a16:rowId xmlns:a16="http://schemas.microsoft.com/office/drawing/2014/main" val="10001"/>
                  </a:ext>
                </a:extLst>
              </a:tr>
              <a:tr h="1800526">
                <a:tc gridSpan="2">
                  <a:txBody>
                    <a:bodyPr/>
                    <a:lstStyle/>
                    <a:p>
                      <a:pPr marL="0" marR="0" lvl="0" indent="0" algn="l" defTabSz="4388900" rtl="0" eaLnBrk="1" fontAlgn="auto" latinLnBrk="0" hangingPunct="1">
                        <a:lnSpc>
                          <a:spcPct val="100000"/>
                        </a:lnSpc>
                        <a:spcBef>
                          <a:spcPts val="0"/>
                        </a:spcBef>
                        <a:spcAft>
                          <a:spcPts val="0"/>
                        </a:spcAft>
                        <a:buClrTx/>
                        <a:buSzTx/>
                        <a:buFontTx/>
                        <a:buNone/>
                        <a:tabLst/>
                        <a:defRPr/>
                      </a:pPr>
                      <a:r>
                        <a:rPr lang="en-US" sz="2400" b="1" baseline="0" dirty="0">
                          <a:solidFill>
                            <a:srgbClr val="FFC000"/>
                          </a:solidFill>
                          <a:latin typeface="Arial" panose="020B0604020202020204" pitchFamily="34" charset="0"/>
                          <a:cs typeface="Arial" panose="020B0604020202020204" pitchFamily="34" charset="0"/>
                        </a:rPr>
                        <a:t>Ruler and Guides</a:t>
                      </a:r>
                      <a:br>
                        <a:rPr lang="en-US" sz="2000" b="0" baseline="0" dirty="0">
                          <a:solidFill>
                            <a:srgbClr val="FFC000"/>
                          </a:solidFill>
                          <a:latin typeface="Arial" panose="020B0604020202020204" pitchFamily="34" charset="0"/>
                          <a:cs typeface="Arial" panose="020B0604020202020204" pitchFamily="34" charset="0"/>
                        </a:rPr>
                      </a:br>
                      <a:r>
                        <a:rPr lang="en-US" sz="2000" b="0" baseline="0" dirty="0">
                          <a:solidFill>
                            <a:srgbClr val="D9D9D9"/>
                          </a:solidFill>
                          <a:latin typeface="Arial" panose="020B0604020202020204" pitchFamily="34" charset="0"/>
                          <a:cs typeface="Arial" panose="020B0604020202020204" pitchFamily="34" charset="0"/>
                        </a:rPr>
                        <a:t>The dotted lines on his poster template are guides.  The horizontal and vertical guides will help you align your poster elements accurately. Text boxes and other elements will ”snap” to the guides and stay within the boundaries of the columns. To hide the guides go to VIEW and uncheck the Guides box.</a:t>
                      </a:r>
                    </a:p>
                  </a:txBody>
                  <a:tcPr>
                    <a:solidFill>
                      <a:srgbClr val="010101"/>
                    </a:solidFill>
                  </a:tcPr>
                </a:tc>
                <a:tc hMerge="1">
                  <a:txBody>
                    <a:bodyPr/>
                    <a:lstStyle/>
                    <a:p>
                      <a:endParaRPr lang="en-US" sz="2400" b="0" baseline="0" dirty="0">
                        <a:solidFill>
                          <a:schemeClr val="bg1"/>
                        </a:solidFill>
                        <a:latin typeface="Arial" panose="020B0604020202020204" pitchFamily="34" charset="0"/>
                        <a:cs typeface="Arial" panose="020B0604020202020204" pitchFamily="34" charset="0"/>
                      </a:endParaRPr>
                    </a:p>
                  </a:txBody>
                  <a:tcPr marL="182880" marT="137160">
                    <a:solidFill>
                      <a:schemeClr val="tx1">
                        <a:lumMod val="95000"/>
                        <a:lumOff val="5000"/>
                      </a:schemeClr>
                    </a:solidFill>
                  </a:tcPr>
                </a:tc>
                <a:extLst>
                  <a:ext uri="{0D108BD9-81ED-4DB2-BD59-A6C34878D82A}">
                    <a16:rowId xmlns:a16="http://schemas.microsoft.com/office/drawing/2014/main" val="10002"/>
                  </a:ext>
                </a:extLst>
              </a:tr>
              <a:tr h="3824339">
                <a:tc>
                  <a:txBody>
                    <a:bodyPr/>
                    <a:lstStyle/>
                    <a:p>
                      <a:endParaRPr lang="en-US" sz="2000" dirty="0">
                        <a:solidFill>
                          <a:srgbClr val="1F3A4E"/>
                        </a:solidFill>
                      </a:endParaRPr>
                    </a:p>
                  </a:txBody>
                  <a:tcPr>
                    <a:blipFill rotWithShape="1">
                      <a:blip r:embed="rId5"/>
                      <a:stretch>
                        <a:fillRect/>
                      </a:stretch>
                    </a:blipFill>
                  </a:tcPr>
                </a:tc>
                <a:tc>
                  <a:txBody>
                    <a:bodyPr/>
                    <a:lstStyle/>
                    <a:p>
                      <a:pPr marL="0" lvl="1" indent="0" algn="l" defTabSz="114300"/>
                      <a:r>
                        <a:rPr lang="en-US" sz="2400" b="1" baseline="0" dirty="0">
                          <a:solidFill>
                            <a:srgbClr val="FFC000"/>
                          </a:solidFill>
                          <a:latin typeface="Arial" panose="020B0604020202020204" pitchFamily="34" charset="0"/>
                          <a:cs typeface="Arial" panose="020B0604020202020204" pitchFamily="34" charset="0"/>
                        </a:rPr>
                        <a:t>Headers and text containers</a:t>
                      </a:r>
                      <a:br>
                        <a:rPr lang="en-US" sz="2000" b="0" baseline="0" dirty="0">
                          <a:solidFill>
                            <a:schemeClr val="bg1"/>
                          </a:solidFill>
                          <a:latin typeface="Arial" panose="020B0604020202020204" pitchFamily="34" charset="0"/>
                          <a:cs typeface="Arial" panose="020B0604020202020204" pitchFamily="34" charset="0"/>
                        </a:rPr>
                      </a:br>
                      <a:r>
                        <a:rPr lang="en-US" sz="2000" b="0" baseline="0" dirty="0">
                          <a:solidFill>
                            <a:srgbClr val="D9D9D9"/>
                          </a:solidFill>
                          <a:latin typeface="Arial" panose="020B0604020202020204" pitchFamily="34" charset="0"/>
                          <a:cs typeface="Arial" panose="020B0604020202020204" pitchFamily="34" charset="0"/>
                        </a:rPr>
                        <a:t>Included in this template are commonly used section headers such as Abstract, Objectives, Methods, Results, etc. </a:t>
                      </a:r>
                      <a:br>
                        <a:rPr lang="en-US" sz="2000" b="0" baseline="0" dirty="0">
                          <a:solidFill>
                            <a:schemeClr val="bg1"/>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a:t>
                      </a:r>
                      <a:r>
                        <a:rPr lang="en-US" sz="2000" b="0" baseline="0" dirty="0">
                          <a:solidFill>
                            <a:schemeClr val="bg1"/>
                          </a:solidFill>
                          <a:latin typeface="Arial" panose="020B0604020202020204" pitchFamily="34" charset="0"/>
                          <a:cs typeface="Arial" panose="020B0604020202020204" pitchFamily="34" charset="0"/>
                        </a:rPr>
                        <a:t> </a:t>
                      </a:r>
                      <a:r>
                        <a:rPr lang="en-US" sz="2000" b="0" baseline="0" dirty="0">
                          <a:solidFill>
                            <a:srgbClr val="D9D9D9"/>
                          </a:solidFill>
                          <a:latin typeface="Arial" panose="020B0604020202020204" pitchFamily="34" charset="0"/>
                          <a:cs typeface="Arial" panose="020B0604020202020204" pitchFamily="34" charset="0"/>
                        </a:rPr>
                        <a:t>Click inside a section header to add its text. </a:t>
                      </a:r>
                      <a:br>
                        <a:rPr lang="en-US" sz="2000" b="0" baseline="0" dirty="0">
                          <a:solidFill>
                            <a:schemeClr val="bg1"/>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a:t>
                      </a:r>
                      <a:r>
                        <a:rPr lang="en-US" sz="2000" b="0" baseline="0" dirty="0">
                          <a:solidFill>
                            <a:schemeClr val="bg1"/>
                          </a:solidFill>
                          <a:latin typeface="Arial" panose="020B0604020202020204" pitchFamily="34" charset="0"/>
                          <a:cs typeface="Arial" panose="020B0604020202020204" pitchFamily="34" charset="0"/>
                        </a:rPr>
                        <a:t> </a:t>
                      </a:r>
                      <a:r>
                        <a:rPr lang="en-US" sz="2000" b="0" baseline="0" dirty="0">
                          <a:solidFill>
                            <a:srgbClr val="D9D9D9"/>
                          </a:solidFill>
                          <a:latin typeface="Arial" panose="020B0604020202020204" pitchFamily="34" charset="0"/>
                          <a:cs typeface="Arial" panose="020B0604020202020204" pitchFamily="34" charset="0"/>
                        </a:rPr>
                        <a:t>To add another header, click on edge of the section box so that it is outlined. Copy and paste it. </a:t>
                      </a:r>
                      <a:br>
                        <a:rPr lang="en-US" sz="2000" b="0" baseline="0" dirty="0">
                          <a:solidFill>
                            <a:schemeClr val="bg1"/>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a:t>
                      </a:r>
                      <a:r>
                        <a:rPr lang="en-US" sz="2000" b="0" baseline="0" dirty="0">
                          <a:solidFill>
                            <a:schemeClr val="bg1"/>
                          </a:solidFill>
                          <a:latin typeface="Arial" panose="020B0604020202020204" pitchFamily="34" charset="0"/>
                          <a:cs typeface="Arial" panose="020B0604020202020204" pitchFamily="34" charset="0"/>
                        </a:rPr>
                        <a:t> </a:t>
                      </a:r>
                      <a:r>
                        <a:rPr lang="en-US" sz="2000" b="0" baseline="0" dirty="0">
                          <a:solidFill>
                            <a:srgbClr val="D9D9D9"/>
                          </a:solidFill>
                          <a:latin typeface="Arial" panose="020B0604020202020204" pitchFamily="34" charset="0"/>
                          <a:cs typeface="Arial" panose="020B0604020202020204" pitchFamily="34" charset="0"/>
                        </a:rPr>
                        <a:t>To increase its size, click on the white circles and expand to the the desired size.</a:t>
                      </a:r>
                    </a:p>
                  </a:txBody>
                  <a:tcPr marL="182880" marT="137160">
                    <a:solidFill>
                      <a:srgbClr val="010101"/>
                    </a:solidFill>
                  </a:tcPr>
                </a:tc>
                <a:extLst>
                  <a:ext uri="{0D108BD9-81ED-4DB2-BD59-A6C34878D82A}">
                    <a16:rowId xmlns:a16="http://schemas.microsoft.com/office/drawing/2014/main" val="10003"/>
                  </a:ext>
                </a:extLst>
              </a:tr>
              <a:tr h="3519135">
                <a:tc gridSpan="2">
                  <a:txBody>
                    <a:bodyPr/>
                    <a:lstStyle/>
                    <a:p>
                      <a:r>
                        <a:rPr lang="en-US" sz="2400" b="1" dirty="0">
                          <a:solidFill>
                            <a:srgbClr val="FFC000"/>
                          </a:solidFill>
                          <a:latin typeface="Arial" panose="020B0604020202020204" pitchFamily="34" charset="0"/>
                          <a:cs typeface="Arial" panose="020B0604020202020204" pitchFamily="34" charset="0"/>
                        </a:rPr>
                        <a:t>Adding content to the poster</a:t>
                      </a:r>
                    </a:p>
                    <a:p>
                      <a:r>
                        <a:rPr lang="en-US" sz="2000" baseline="0" dirty="0">
                          <a:solidFill>
                            <a:srgbClr val="D9D9D9"/>
                          </a:solidFill>
                          <a:latin typeface="Arial" panose="020B0604020202020204" pitchFamily="34" charset="0"/>
                          <a:cs typeface="Arial" panose="020B0604020202020204" pitchFamily="34" charset="0"/>
                        </a:rPr>
                        <a:t>Start by adding your text to each section without spending too much time with formatting. Use the default font size even if your text extends beyond the bottom of the poster. Continue until you have added all your content including text, graphics, photos, etc. Once you finish adding your content you can go back and format your text as needed.</a:t>
                      </a:r>
                    </a:p>
                    <a:p>
                      <a:pPr marL="342900" indent="-342900">
                        <a:buFontTx/>
                        <a:buChar char="-"/>
                      </a:pPr>
                      <a:r>
                        <a:rPr lang="en-US" sz="2000" baseline="0" dirty="0">
                          <a:solidFill>
                            <a:srgbClr val="D9D9D9"/>
                          </a:solidFill>
                          <a:latin typeface="Arial" panose="020B0604020202020204" pitchFamily="34" charset="0"/>
                          <a:cs typeface="Arial" panose="020B0604020202020204" pitchFamily="34" charset="0"/>
                        </a:rPr>
                        <a:t>If you run out of room, try to reduce the size of your fonts and/or the size of your graphics. If there is a lot of empty space try to increase your font sizes and the size of your graphics. The font used for references can be smaller.</a:t>
                      </a:r>
                      <a:endParaRPr lang="en-US" sz="2000" dirty="0">
                        <a:solidFill>
                          <a:srgbClr val="D9D9D9"/>
                        </a:solidFill>
                        <a:latin typeface="Arial" panose="020B0604020202020204" pitchFamily="34" charset="0"/>
                        <a:cs typeface="Arial" panose="020B0604020202020204" pitchFamily="34" charset="0"/>
                      </a:endParaRPr>
                    </a:p>
                  </a:txBody>
                  <a:tcPr>
                    <a:solidFill>
                      <a:srgbClr val="010101"/>
                    </a:solidFill>
                  </a:tcPr>
                </a:tc>
                <a:tc hMerge="1">
                  <a:txBody>
                    <a:bodyPr/>
                    <a:lstStyle/>
                    <a:p>
                      <a:endParaRPr lang="en-US" sz="2400" dirty="0">
                        <a:solidFill>
                          <a:schemeClr val="bg1"/>
                        </a:solidFill>
                        <a:latin typeface="Arial" panose="020B0604020202020204" pitchFamily="34" charset="0"/>
                        <a:cs typeface="Arial" panose="020B0604020202020204" pitchFamily="34" charset="0"/>
                      </a:endParaRPr>
                    </a:p>
                  </a:txBody>
                  <a:tcPr marL="182880" marT="137160">
                    <a:solidFill>
                      <a:srgbClr val="010101"/>
                    </a:solidFill>
                  </a:tcPr>
                </a:tc>
                <a:extLst>
                  <a:ext uri="{0D108BD9-81ED-4DB2-BD59-A6C34878D82A}">
                    <a16:rowId xmlns:a16="http://schemas.microsoft.com/office/drawing/2014/main" val="10004"/>
                  </a:ext>
                </a:extLst>
              </a:tr>
              <a:tr h="2377657">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2400" b="1" noProof="0" dirty="0">
                          <a:solidFill>
                            <a:srgbClr val="FFC000"/>
                          </a:solidFill>
                          <a:latin typeface="Arial" panose="020B0604020202020204" pitchFamily="34" charset="0"/>
                          <a:cs typeface="Arial" panose="020B0604020202020204" pitchFamily="34" charset="0"/>
                        </a:rPr>
                        <a:t>Photos</a:t>
                      </a:r>
                    </a:p>
                    <a:p>
                      <a:pPr marL="0" marR="0" lvl="0" indent="0" algn="l" defTabSz="9779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D9D9D9"/>
                          </a:solidFill>
                          <a:effectLst/>
                          <a:uLnTx/>
                          <a:uFillTx/>
                          <a:latin typeface="Arial"/>
                          <a:ea typeface="+mn-ea"/>
                          <a:cs typeface="Arial"/>
                        </a:rPr>
                        <a:t>You can add photos by dragging and dropping from your desktop, copy and paste, or by going to INSERT &gt; PICTURES. Resize images proportionally by holding down the SHIFT key and dragging one of the white corner handles (dots). For a professional-looking poster, do not distort your images by stretching them disproportionally.</a:t>
                      </a:r>
                    </a:p>
                  </a:txBody>
                  <a:tcPr marL="182880" marT="137160">
                    <a:solidFill>
                      <a:srgbClr val="010101"/>
                    </a:solidFill>
                  </a:tcPr>
                </a:tc>
                <a:tc hMerge="1">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200" noProof="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5"/>
                  </a:ext>
                </a:extLst>
              </a:tr>
              <a:tr h="2293170">
                <a:tc gridSpan="2">
                  <a:txBody>
                    <a:bodyPr/>
                    <a:lstStyle/>
                    <a:p>
                      <a:endParaRPr lang="en-US" sz="2000" dirty="0">
                        <a:solidFill>
                          <a:schemeClr val="bg1"/>
                        </a:solidFill>
                        <a:latin typeface="Arial" panose="020B0604020202020204" pitchFamily="34" charset="0"/>
                        <a:cs typeface="Arial" panose="020B0604020202020204" pitchFamily="34" charset="0"/>
                      </a:endParaRPr>
                    </a:p>
                  </a:txBody>
                  <a:tcPr marL="182880" marT="137160">
                    <a:blipFill rotWithShape="1">
                      <a:blip r:embed="rId6"/>
                      <a:stretch>
                        <a:fillRect/>
                      </a:stretch>
                    </a:blipFill>
                  </a:tcPr>
                </a:tc>
                <a:tc hMerge="1">
                  <a:txBody>
                    <a:bodyPr/>
                    <a:lstStyle/>
                    <a:p>
                      <a:endParaRPr lang="en-US" sz="2400" dirty="0">
                        <a:solidFill>
                          <a:srgbClr val="1F3A4E"/>
                        </a:solidFill>
                      </a:endParaRPr>
                    </a:p>
                  </a:txBody>
                  <a:tcPr/>
                </a:tc>
                <a:extLst>
                  <a:ext uri="{0D108BD9-81ED-4DB2-BD59-A6C34878D82A}">
                    <a16:rowId xmlns:a16="http://schemas.microsoft.com/office/drawing/2014/main" val="10006"/>
                  </a:ext>
                </a:extLst>
              </a:tr>
              <a:tr h="1280277">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2400" b="1" noProof="0" dirty="0">
                          <a:solidFill>
                            <a:srgbClr val="FFC000"/>
                          </a:solidFill>
                          <a:latin typeface="Arial"/>
                          <a:cs typeface="Arial"/>
                        </a:rPr>
                        <a:t>Quality check your graphics</a:t>
                      </a:r>
                    </a:p>
                    <a:p>
                      <a:pPr marL="0" marR="0" lvl="0" indent="0" algn="l" defTabSz="1518341" rtl="0" eaLnBrk="1" fontAlgn="auto" latinLnBrk="0" hangingPunct="1">
                        <a:lnSpc>
                          <a:spcPct val="100000"/>
                        </a:lnSpc>
                        <a:spcBef>
                          <a:spcPts val="0"/>
                        </a:spcBef>
                        <a:spcAft>
                          <a:spcPts val="0"/>
                        </a:spcAft>
                        <a:buClrTx/>
                        <a:buSzTx/>
                        <a:buFontTx/>
                        <a:buNone/>
                        <a:tabLst/>
                        <a:defRPr/>
                      </a:pPr>
                      <a:r>
                        <a:rPr lang="en-US" sz="2000" noProof="0" dirty="0">
                          <a:solidFill>
                            <a:srgbClr val="D9D9D9"/>
                          </a:solidFill>
                          <a:latin typeface="Arial"/>
                          <a:cs typeface="Arial"/>
                        </a:rPr>
                        <a:t>Zoom in and look at your images at 100%-200% magnification. If they look clear, they will print well. </a:t>
                      </a:r>
                    </a:p>
                  </a:txBody>
                  <a:tcPr marL="182880" marT="137160">
                    <a:solidFill>
                      <a:srgbClr val="010101"/>
                    </a:solidFill>
                  </a:tcPr>
                </a:tc>
                <a:tc hMerge="1">
                  <a:txBody>
                    <a:bodyPr/>
                    <a:lstStyle/>
                    <a:p>
                      <a:endParaRPr lang="en-US" sz="2400" dirty="0">
                        <a:solidFill>
                          <a:srgbClr val="1F3A4E"/>
                        </a:solidFill>
                      </a:endParaRPr>
                    </a:p>
                  </a:txBody>
                  <a:tcPr>
                    <a:solidFill>
                      <a:schemeClr val="tx1">
                        <a:lumMod val="95000"/>
                        <a:lumOff val="5000"/>
                      </a:schemeClr>
                    </a:solidFill>
                  </a:tcPr>
                </a:tc>
                <a:extLst>
                  <a:ext uri="{0D108BD9-81ED-4DB2-BD59-A6C34878D82A}">
                    <a16:rowId xmlns:a16="http://schemas.microsoft.com/office/drawing/2014/main" val="10007"/>
                  </a:ext>
                </a:extLst>
              </a:tr>
              <a:tr h="3187270">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000" noProof="0" dirty="0">
                        <a:solidFill>
                          <a:schemeClr val="bg1"/>
                        </a:solidFill>
                        <a:latin typeface="Arial"/>
                        <a:cs typeface="Arial"/>
                      </a:endParaRPr>
                    </a:p>
                  </a:txBody>
                  <a:tcPr marL="182880" marT="137160">
                    <a:blipFill rotWithShape="1">
                      <a:blip r:embed="rId7"/>
                      <a:stretch>
                        <a:fillRect/>
                      </a:stretch>
                    </a:blipFill>
                  </a:tcPr>
                </a:tc>
                <a:tc hMerge="1">
                  <a:txBody>
                    <a:bodyPr/>
                    <a:lstStyle/>
                    <a:p>
                      <a:endParaRPr lang="en-US"/>
                    </a:p>
                  </a:txBody>
                  <a:tcPr/>
                </a:tc>
                <a:extLst>
                  <a:ext uri="{0D108BD9-81ED-4DB2-BD59-A6C34878D82A}">
                    <a16:rowId xmlns:a16="http://schemas.microsoft.com/office/drawing/2014/main" val="10010"/>
                  </a:ext>
                </a:extLst>
              </a:tr>
            </a:tbl>
          </a:graphicData>
        </a:graphic>
      </p:graphicFrame>
      <p:graphicFrame>
        <p:nvGraphicFramePr>
          <p:cNvPr id="16" name="Table 15">
            <a:extLst>
              <a:ext uri="{FF2B5EF4-FFF2-40B4-BE49-F238E27FC236}">
                <a16:creationId xmlns:a16="http://schemas.microsoft.com/office/drawing/2014/main" id="{38AC10A7-F1A6-46DA-969C-3A6C399D99F4}"/>
              </a:ext>
            </a:extLst>
          </p:cNvPr>
          <p:cNvGraphicFramePr>
            <a:graphicFrameLocks noGrp="1"/>
          </p:cNvGraphicFramePr>
          <p:nvPr userDrawn="1">
            <p:extLst>
              <p:ext uri="{D42A27DB-BD31-4B8C-83A1-F6EECF244321}">
                <p14:modId xmlns:p14="http://schemas.microsoft.com/office/powerpoint/2010/main" val="3568378181"/>
              </p:ext>
            </p:extLst>
          </p:nvPr>
        </p:nvGraphicFramePr>
        <p:xfrm>
          <a:off x="44695229" y="-84749"/>
          <a:ext cx="9430188" cy="33075070"/>
        </p:xfrm>
        <a:graphic>
          <a:graphicData uri="http://schemas.openxmlformats.org/drawingml/2006/table">
            <a:tbl>
              <a:tblPr firstRow="1" bandRow="1">
                <a:tableStyleId>{5C22544A-7EE6-4342-B048-85BDC9FD1C3A}</a:tableStyleId>
              </a:tblPr>
              <a:tblGrid>
                <a:gridCol w="3343835">
                  <a:extLst>
                    <a:ext uri="{9D8B030D-6E8A-4147-A177-3AD203B41FA5}">
                      <a16:colId xmlns:a16="http://schemas.microsoft.com/office/drawing/2014/main" val="20000"/>
                    </a:ext>
                  </a:extLst>
                </a:gridCol>
                <a:gridCol w="1381559">
                  <a:extLst>
                    <a:ext uri="{9D8B030D-6E8A-4147-A177-3AD203B41FA5}">
                      <a16:colId xmlns:a16="http://schemas.microsoft.com/office/drawing/2014/main" val="997673227"/>
                    </a:ext>
                  </a:extLst>
                </a:gridCol>
                <a:gridCol w="4704794">
                  <a:extLst>
                    <a:ext uri="{9D8B030D-6E8A-4147-A177-3AD203B41FA5}">
                      <a16:colId xmlns:a16="http://schemas.microsoft.com/office/drawing/2014/main" val="4164475170"/>
                    </a:ext>
                  </a:extLst>
                </a:gridCol>
              </a:tblGrid>
              <a:tr h="1756432">
                <a:tc gridSpan="3">
                  <a:txBody>
                    <a:bodyPr/>
                    <a:lstStyle/>
                    <a:p>
                      <a:pPr marL="0" marR="0" indent="0" algn="ctr" defTabSz="4388900" rtl="0" eaLnBrk="1" fontAlgn="auto" latinLnBrk="0" hangingPunct="1">
                        <a:lnSpc>
                          <a:spcPct val="100000"/>
                        </a:lnSpc>
                        <a:spcBef>
                          <a:spcPts val="0"/>
                        </a:spcBef>
                        <a:spcAft>
                          <a:spcPts val="0"/>
                        </a:spcAft>
                        <a:buClrTx/>
                        <a:buSzTx/>
                        <a:buFontTx/>
                        <a:buNone/>
                        <a:tabLst/>
                        <a:defRPr/>
                      </a:pPr>
                      <a:r>
                        <a:rPr lang="en-US" sz="4000" b="0" spc="600" dirty="0">
                          <a:solidFill>
                            <a:srgbClr val="1F3A4E"/>
                          </a:solidFill>
                          <a:latin typeface="Arial Black" panose="020B0A04020102020204" pitchFamily="34" charset="0"/>
                        </a:rPr>
                        <a:t>QUICK START GUIDE</a:t>
                      </a:r>
                      <a:br>
                        <a:rPr lang="en-US" sz="4000" b="0" spc="600" dirty="0">
                          <a:solidFill>
                            <a:srgbClr val="1F3A4E"/>
                          </a:solidFill>
                          <a:latin typeface="Arial Black" panose="020B0A04020102020204" pitchFamily="34" charset="0"/>
                        </a:rPr>
                      </a:br>
                      <a:r>
                        <a:rPr lang="en-US" sz="3200" b="1" spc="0" dirty="0">
                          <a:solidFill>
                            <a:srgbClr val="FF0000"/>
                          </a:solidFill>
                          <a:latin typeface="Trebuchet MS" pitchFamily="34" charset="0"/>
                        </a:rPr>
                        <a:t>(THIS SIDEBAR WILL NOT PRINT)</a:t>
                      </a:r>
                      <a:endParaRPr lang="en-US" sz="4000" b="1" spc="600" dirty="0">
                        <a:solidFill>
                          <a:schemeClr val="bg1"/>
                        </a:solidFill>
                        <a:latin typeface="Trebuchet MS" pitchFamily="34" charset="0"/>
                      </a:endParaRPr>
                    </a:p>
                  </a:txBody>
                  <a:tcPr marL="182880" marT="137160">
                    <a:solidFill>
                      <a:srgbClr val="FFC000"/>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5563101">
                <a:tc gridSpan="3">
                  <a:txBody>
                    <a:bodyPr/>
                    <a:lstStyle/>
                    <a:p>
                      <a:pPr algn="l"/>
                      <a:r>
                        <a:rPr lang="en-US" sz="2800" b="1" baseline="0" dirty="0">
                          <a:solidFill>
                            <a:srgbClr val="FFC000"/>
                          </a:solidFill>
                          <a:latin typeface="Arial" panose="020B0604020202020204" pitchFamily="34" charset="0"/>
                          <a:cs typeface="Arial" panose="020B0604020202020204" pitchFamily="34" charset="0"/>
                        </a:rPr>
                        <a:t>How to change the template colors</a:t>
                      </a:r>
                    </a:p>
                    <a:p>
                      <a:pPr marL="0" indent="0" algn="l" defTabSz="114300"/>
                      <a:r>
                        <a:rPr lang="en-US" sz="2400" b="0" baseline="0" dirty="0">
                          <a:solidFill>
                            <a:srgbClr val="D9D9D9"/>
                          </a:solidFill>
                          <a:latin typeface="Arial" panose="020B0604020202020204" pitchFamily="34" charset="0"/>
                          <a:cs typeface="Arial" panose="020B0604020202020204" pitchFamily="34" charset="0"/>
                        </a:rPr>
                        <a:t>You can change the overall template color theme by clicking on the COLORS dropdown menu under the DESIGN tab. You can see a tutorial here: </a:t>
                      </a:r>
                      <a:r>
                        <a:rPr lang="en-US" sz="2400" dirty="0">
                          <a:solidFill>
                            <a:srgbClr val="FFC000"/>
                          </a:solidFill>
                          <a:hlinkClick r:id="rId8">
                            <a:extLst>
                              <a:ext uri="{A12FA001-AC4F-418D-AE19-62706E023703}">
                                <ahyp:hlinkClr xmlns:ahyp="http://schemas.microsoft.com/office/drawing/2018/hyperlinkcolor" val="tx"/>
                              </a:ext>
                            </a:extLst>
                          </a:hlinkClick>
                        </a:rPr>
                        <a:t>https://www.posterpresentations.com/how-to-change-the-research-poster-template-colors.html</a:t>
                      </a:r>
                      <a:endParaRPr lang="en-US" sz="2400" dirty="0">
                        <a:solidFill>
                          <a:srgbClr val="FFC000"/>
                        </a:solidFill>
                      </a:endParaRPr>
                    </a:p>
                    <a:p>
                      <a:pPr marL="0" indent="0" algn="l" defTabSz="114300"/>
                      <a:endParaRPr lang="en-US" sz="2400" b="0" baseline="0" dirty="0">
                        <a:solidFill>
                          <a:srgbClr val="D9D9D9"/>
                        </a:solidFill>
                        <a:latin typeface="Arial" panose="020B0604020202020204" pitchFamily="34" charset="0"/>
                        <a:cs typeface="Arial" panose="020B0604020202020204" pitchFamily="34" charset="0"/>
                      </a:endParaRPr>
                    </a:p>
                    <a:p>
                      <a:pPr marL="0" indent="0" algn="l" defTabSz="114300"/>
                      <a:r>
                        <a:rPr lang="en-US" sz="2400" b="0" baseline="0" dirty="0">
                          <a:solidFill>
                            <a:srgbClr val="D9D9D9"/>
                          </a:solidFill>
                          <a:latin typeface="Arial" panose="020B0604020202020204" pitchFamily="34" charset="0"/>
                          <a:cs typeface="Arial" panose="020B0604020202020204" pitchFamily="34" charset="0"/>
                        </a:rPr>
                        <a:t>You can also manually change the color of individual elements by going to VIEW &gt; SLIDE MASTER. On the left side of your screen select the background master where you can change the template background, column sizes, etc. </a:t>
                      </a:r>
                    </a:p>
                    <a:p>
                      <a:pPr marL="0" indent="0" algn="l" defTabSz="114300"/>
                      <a:endParaRPr lang="en-US" sz="2400" b="0" baseline="0" dirty="0">
                        <a:solidFill>
                          <a:srgbClr val="D9D9D9"/>
                        </a:solidFill>
                        <a:latin typeface="Arial" panose="020B0604020202020204" pitchFamily="34" charset="0"/>
                        <a:cs typeface="Arial" panose="020B0604020202020204" pitchFamily="34" charset="0"/>
                      </a:endParaRPr>
                    </a:p>
                    <a:p>
                      <a:pPr marL="0" indent="0" algn="l" defTabSz="114300"/>
                      <a:r>
                        <a:rPr lang="en-US" sz="2400" b="0" baseline="0" dirty="0">
                          <a:solidFill>
                            <a:srgbClr val="D9D9D9"/>
                          </a:solidFill>
                          <a:latin typeface="Arial" panose="020B0604020202020204" pitchFamily="34" charset="0"/>
                          <a:cs typeface="Arial" panose="020B0604020202020204" pitchFamily="34" charset="0"/>
                        </a:rPr>
                        <a:t>After you finish working on the SLIDE MASTER, it is important that you go to VIEW &gt; NORMAL to continue working on your poster. </a:t>
                      </a:r>
                    </a:p>
                  </a:txBody>
                  <a:tcPr marL="182880" marT="137160">
                    <a:solidFill>
                      <a:schemeClr val="tx1"/>
                    </a:solidFill>
                  </a:tcPr>
                </a:tc>
                <a:tc hMerge="1">
                  <a:txBody>
                    <a:bodyPr/>
                    <a:lstStyle/>
                    <a:p>
                      <a:endParaRPr lang="en-US" sz="2400" dirty="0">
                        <a:solidFill>
                          <a:srgbClr val="1F3A4E"/>
                        </a:solidFill>
                      </a:endParaRPr>
                    </a:p>
                  </a:txBody>
                  <a:tcPr marL="182880" marT="137160">
                    <a:blipFill rotWithShape="1">
                      <a:blip r:embed="rId9"/>
                      <a:stretch>
                        <a:fillRect/>
                      </a:stretch>
                    </a:blipFill>
                  </a:tcPr>
                </a:tc>
                <a:tc hMerge="1">
                  <a:txBody>
                    <a:bodyPr/>
                    <a:lstStyle/>
                    <a:p>
                      <a:endParaRPr lang="en-US"/>
                    </a:p>
                  </a:txBody>
                  <a:tcPr/>
                </a:tc>
                <a:extLst>
                  <a:ext uri="{0D108BD9-81ED-4DB2-BD59-A6C34878D82A}">
                    <a16:rowId xmlns:a16="http://schemas.microsoft.com/office/drawing/2014/main" val="10001"/>
                  </a:ext>
                </a:extLst>
              </a:tr>
              <a:tr h="3667719">
                <a:tc gridSpan="3">
                  <a:txBody>
                    <a:bodyPr/>
                    <a:lstStyle/>
                    <a:p>
                      <a:r>
                        <a:rPr lang="en-US" sz="2800" b="1" dirty="0">
                          <a:solidFill>
                            <a:srgbClr val="FFC000"/>
                          </a:solidFill>
                          <a:latin typeface="Arial" panose="020B0604020202020204" pitchFamily="34" charset="0"/>
                          <a:cs typeface="Arial" panose="020B0604020202020204" pitchFamily="34" charset="0"/>
                        </a:rPr>
                        <a:t>How to change the column layout configuration</a:t>
                      </a:r>
                    </a:p>
                    <a:p>
                      <a:r>
                        <a:rPr lang="en-US" sz="2400" dirty="0">
                          <a:solidFill>
                            <a:srgbClr val="D9D9D9"/>
                          </a:solidFill>
                          <a:latin typeface="Arial" panose="020B0604020202020204" pitchFamily="34" charset="0"/>
                          <a:cs typeface="Arial" panose="020B0604020202020204" pitchFamily="34" charset="0"/>
                        </a:rPr>
                        <a:t>You can manually change the configuration on the columns by going to VIEW &gt; SLIDE MASTER. You can delete columns, resize them or modify them as needed for your layout. </a:t>
                      </a:r>
                    </a:p>
                    <a:p>
                      <a:pPr marL="0" marR="0" indent="0" algn="l" defTabSz="3765366" rtl="0" eaLnBrk="1" fontAlgn="auto" latinLnBrk="0" hangingPunct="1">
                        <a:lnSpc>
                          <a:spcPct val="100000"/>
                        </a:lnSpc>
                        <a:spcBef>
                          <a:spcPts val="0"/>
                        </a:spcBef>
                        <a:spcAft>
                          <a:spcPts val="0"/>
                        </a:spcAft>
                        <a:buClrTx/>
                        <a:buSzTx/>
                        <a:buFontTx/>
                        <a:buNone/>
                        <a:tabLst/>
                        <a:defRPr/>
                      </a:pPr>
                      <a:r>
                        <a:rPr lang="en-US" sz="2400" dirty="0">
                          <a:solidFill>
                            <a:srgbClr val="D9D9D9"/>
                          </a:solidFill>
                          <a:latin typeface="Arial" panose="020B0604020202020204" pitchFamily="34" charset="0"/>
                          <a:cs typeface="Arial" panose="020B0604020202020204" pitchFamily="34" charset="0"/>
                        </a:rPr>
                        <a:t>You can see a tutorial here: </a:t>
                      </a:r>
                      <a:r>
                        <a:rPr lang="en-US" sz="2400" u="sng" dirty="0">
                          <a:solidFill>
                            <a:srgbClr val="FFC000"/>
                          </a:solidFill>
                          <a:latin typeface="Arial" panose="020B0604020202020204" pitchFamily="34" charset="0"/>
                          <a:cs typeface="Arial" panose="020B0604020202020204" pitchFamily="34" charset="0"/>
                        </a:rPr>
                        <a:t>https://</a:t>
                      </a:r>
                      <a:r>
                        <a:rPr lang="en-US" sz="2400" u="sng" dirty="0" err="1">
                          <a:solidFill>
                            <a:srgbClr val="FFC000"/>
                          </a:solidFill>
                          <a:latin typeface="Arial" panose="020B0604020202020204" pitchFamily="34" charset="0"/>
                          <a:cs typeface="Arial" panose="020B0604020202020204" pitchFamily="34" charset="0"/>
                        </a:rPr>
                        <a:t>www.posterpresentations.com</a:t>
                      </a:r>
                      <a:r>
                        <a:rPr lang="en-US" sz="2400" u="sng" dirty="0">
                          <a:solidFill>
                            <a:srgbClr val="FFC000"/>
                          </a:solidFill>
                          <a:latin typeface="Arial" panose="020B0604020202020204" pitchFamily="34" charset="0"/>
                          <a:cs typeface="Arial" panose="020B0604020202020204" pitchFamily="34" charset="0"/>
                        </a:rPr>
                        <a:t>/how-to-change-the-column-</a:t>
                      </a:r>
                      <a:r>
                        <a:rPr lang="en-US" sz="2400" u="sng" dirty="0" err="1">
                          <a:solidFill>
                            <a:srgbClr val="FFC000"/>
                          </a:solidFill>
                          <a:latin typeface="Arial" panose="020B0604020202020204" pitchFamily="34" charset="0"/>
                          <a:cs typeface="Arial" panose="020B0604020202020204" pitchFamily="34" charset="0"/>
                        </a:rPr>
                        <a:t>configuration.html</a:t>
                      </a:r>
                      <a:endParaRPr lang="en-US" u="sng" dirty="0">
                        <a:solidFill>
                          <a:srgbClr val="FFC000"/>
                        </a:solidFill>
                      </a:endParaRPr>
                    </a:p>
                  </a:txBody>
                  <a:tcPr marL="182880" marT="137160">
                    <a:solidFill>
                      <a:schemeClr val="tx1"/>
                    </a:solidFill>
                  </a:tcPr>
                </a:tc>
                <a:tc hMerge="1">
                  <a:txBody>
                    <a:bodyPr/>
                    <a:lstStyle/>
                    <a:p>
                      <a:endParaRPr lang="en-US" sz="2400" dirty="0">
                        <a:solidFill>
                          <a:srgbClr val="1F3A4E"/>
                        </a:solidFill>
                      </a:endParaRPr>
                    </a:p>
                  </a:txBody>
                  <a:tcPr marL="182880" marT="137160">
                    <a:blipFill rotWithShape="1">
                      <a:blip r:embed="rId10"/>
                      <a:stretch>
                        <a:fillRect/>
                      </a:stretch>
                    </a:blipFill>
                  </a:tcPr>
                </a:tc>
                <a:tc hMerge="1">
                  <a:txBody>
                    <a:bodyPr/>
                    <a:lstStyle/>
                    <a:p>
                      <a:endParaRPr lang="en-US" dirty="0"/>
                    </a:p>
                  </a:txBody>
                  <a:tcPr marL="182880" marT="137160">
                    <a:solidFill>
                      <a:srgbClr val="010101"/>
                    </a:solidFill>
                  </a:tcPr>
                </a:tc>
                <a:extLst>
                  <a:ext uri="{0D108BD9-81ED-4DB2-BD59-A6C34878D82A}">
                    <a16:rowId xmlns:a16="http://schemas.microsoft.com/office/drawing/2014/main" val="10004"/>
                  </a:ext>
                </a:extLst>
              </a:tr>
              <a:tr h="5177074">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400" noProof="0" dirty="0">
                        <a:solidFill>
                          <a:srgbClr val="D9D9D9"/>
                        </a:solidFill>
                        <a:latin typeface="Arial" panose="020B0604020202020204" pitchFamily="34" charset="0"/>
                        <a:cs typeface="Arial" panose="020B0604020202020204" pitchFamily="34" charset="0"/>
                      </a:endParaRPr>
                    </a:p>
                  </a:txBody>
                  <a:tcPr marL="182880" marT="137160">
                    <a:blipFill dpi="0" rotWithShape="1">
                      <a:blip r:embed="rId11">
                        <a:extLst>
                          <a:ext uri="{28A0092B-C50C-407E-A947-70E740481C1C}">
                            <a14:useLocalDpi xmlns:a14="http://schemas.microsoft.com/office/drawing/2010/main" val="0"/>
                          </a:ext>
                        </a:extLst>
                      </a:blip>
                      <a:srcRect/>
                      <a:stretch>
                        <a:fillRect/>
                      </a:stretch>
                    </a:blipFill>
                  </a:tcPr>
                </a:tc>
                <a:tc hMerge="1">
                  <a:txBody>
                    <a:bodyPr/>
                    <a:lstStyle/>
                    <a:p>
                      <a:endParaRPr lang="en-US"/>
                    </a:p>
                  </a:txBody>
                  <a:tcPr/>
                </a:tc>
                <a:tc row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2800" b="1" noProof="0" dirty="0">
                          <a:solidFill>
                            <a:srgbClr val="FFC000"/>
                          </a:solidFill>
                          <a:latin typeface="Arial" panose="020B0604020202020204" pitchFamily="34" charset="0"/>
                          <a:cs typeface="Arial" panose="020B0604020202020204" pitchFamily="34" charset="0"/>
                        </a:rPr>
                        <a:t>How to hide the QUICK START GUIDE bars from the sides of the template</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noProof="0" dirty="0">
                          <a:solidFill>
                            <a:srgbClr val="D9D9D9"/>
                          </a:solidFill>
                          <a:latin typeface="Arial" panose="020B0604020202020204" pitchFamily="34" charset="0"/>
                          <a:cs typeface="Arial" panose="020B0604020202020204" pitchFamily="34" charset="0"/>
                        </a:rPr>
                        <a:t>The Quick Start</a:t>
                      </a:r>
                      <a:r>
                        <a:rPr lang="en-US" sz="2400" baseline="0" noProof="0" dirty="0">
                          <a:solidFill>
                            <a:srgbClr val="D9D9D9"/>
                          </a:solidFill>
                          <a:latin typeface="Arial" panose="020B0604020202020204" pitchFamily="34" charset="0"/>
                          <a:cs typeface="Arial" panose="020B0604020202020204" pitchFamily="34" charset="0"/>
                        </a:rPr>
                        <a:t> Guides</a:t>
                      </a:r>
                      <a:r>
                        <a:rPr lang="en-US" sz="2400" noProof="0" dirty="0">
                          <a:solidFill>
                            <a:srgbClr val="D9D9D9"/>
                          </a:solidFill>
                          <a:latin typeface="Arial" panose="020B0604020202020204" pitchFamily="34" charset="0"/>
                          <a:cs typeface="Arial" panose="020B0604020202020204" pitchFamily="34" charset="0"/>
                        </a:rPr>
                        <a:t> </a:t>
                      </a:r>
                      <a:r>
                        <a:rPr lang="en-US" sz="2400" u="sng" noProof="0" dirty="0">
                          <a:solidFill>
                            <a:srgbClr val="D9D9D9"/>
                          </a:solidFill>
                          <a:latin typeface="Arial" panose="020B0604020202020204" pitchFamily="34" charset="0"/>
                          <a:cs typeface="Arial" panose="020B0604020202020204" pitchFamily="34" charset="0"/>
                        </a:rPr>
                        <a:t>are outside the template’s printable area</a:t>
                      </a:r>
                      <a:r>
                        <a:rPr lang="en-US" sz="2400" noProof="0" dirty="0">
                          <a:solidFill>
                            <a:srgbClr val="D9D9D9"/>
                          </a:solidFill>
                          <a:latin typeface="Arial" panose="020B0604020202020204" pitchFamily="34" charset="0"/>
                          <a:cs typeface="Arial" panose="020B0604020202020204" pitchFamily="34" charset="0"/>
                        </a:rPr>
                        <a:t> and they will not be on the printed poster</a:t>
                      </a:r>
                      <a:r>
                        <a:rPr lang="en-US" sz="2400" baseline="0" noProof="0" dirty="0">
                          <a:solidFill>
                            <a:srgbClr val="D9D9D9"/>
                          </a:solidFill>
                          <a:latin typeface="Arial" panose="020B0604020202020204" pitchFamily="34" charset="0"/>
                          <a:cs typeface="Arial" panose="020B0604020202020204" pitchFamily="34" charset="0"/>
                        </a:rPr>
                        <a:t>. </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baseline="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baseline="0" noProof="0" dirty="0">
                          <a:solidFill>
                            <a:srgbClr val="D9D9D9"/>
                          </a:solidFill>
                          <a:latin typeface="Arial" panose="020B0604020202020204" pitchFamily="34" charset="0"/>
                          <a:cs typeface="Arial" panose="020B0604020202020204" pitchFamily="34" charset="0"/>
                        </a:rPr>
                        <a:t>If you create a PDF file from your template, the guides will not be included.</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baseline="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baseline="0" noProof="0" dirty="0">
                          <a:solidFill>
                            <a:srgbClr val="D9D9D9"/>
                          </a:solidFill>
                          <a:latin typeface="Arial" panose="020B0604020202020204" pitchFamily="34" charset="0"/>
                          <a:cs typeface="Arial" panose="020B0604020202020204" pitchFamily="34" charset="0"/>
                        </a:rPr>
                        <a:t>To hide the guides click on the </a:t>
                      </a:r>
                      <a:r>
                        <a:rPr lang="en-US" sz="2400" b="1" baseline="0" noProof="0" dirty="0">
                          <a:solidFill>
                            <a:srgbClr val="D9D9D9"/>
                          </a:solidFill>
                          <a:latin typeface="Arial" panose="020B0604020202020204" pitchFamily="34" charset="0"/>
                          <a:cs typeface="Arial" panose="020B0604020202020204" pitchFamily="34" charset="0"/>
                        </a:rPr>
                        <a:t>Home</a:t>
                      </a:r>
                      <a:r>
                        <a:rPr lang="en-US" sz="2400" baseline="0" noProof="0" dirty="0">
                          <a:solidFill>
                            <a:srgbClr val="D9D9D9"/>
                          </a:solidFill>
                          <a:latin typeface="Arial" panose="020B0604020202020204" pitchFamily="34" charset="0"/>
                          <a:cs typeface="Arial" panose="020B0604020202020204" pitchFamily="34" charset="0"/>
                        </a:rPr>
                        <a:t> tab (top of the screen) and then click on the </a:t>
                      </a:r>
                      <a:r>
                        <a:rPr lang="en-US" sz="2400" b="1" baseline="0" noProof="0" dirty="0">
                          <a:solidFill>
                            <a:srgbClr val="D9D9D9"/>
                          </a:solidFill>
                          <a:latin typeface="Arial" panose="020B0604020202020204" pitchFamily="34" charset="0"/>
                          <a:cs typeface="Arial" panose="020B0604020202020204" pitchFamily="34" charset="0"/>
                        </a:rPr>
                        <a:t>Layout</a:t>
                      </a:r>
                      <a:r>
                        <a:rPr lang="en-US" sz="2400" baseline="0" noProof="0" dirty="0">
                          <a:solidFill>
                            <a:srgbClr val="D9D9D9"/>
                          </a:solidFill>
                          <a:latin typeface="Arial" panose="020B0604020202020204" pitchFamily="34" charset="0"/>
                          <a:cs typeface="Arial" panose="020B0604020202020204" pitchFamily="34" charset="0"/>
                        </a:rPr>
                        <a:t> button below to see the available layouts. Choose the </a:t>
                      </a:r>
                      <a:r>
                        <a:rPr lang="en-US" sz="2400" b="1" baseline="0" noProof="0" dirty="0">
                          <a:solidFill>
                            <a:srgbClr val="D9D9D9"/>
                          </a:solidFill>
                          <a:latin typeface="Arial" panose="020B0604020202020204" pitchFamily="34" charset="0"/>
                          <a:cs typeface="Arial" panose="020B0604020202020204" pitchFamily="34" charset="0"/>
                        </a:rPr>
                        <a:t>Without Guides </a:t>
                      </a:r>
                      <a:r>
                        <a:rPr lang="en-US" sz="2400" b="0" baseline="0" noProof="0" dirty="0">
                          <a:solidFill>
                            <a:srgbClr val="D9D9D9"/>
                          </a:solidFill>
                          <a:latin typeface="Arial" panose="020B0604020202020204" pitchFamily="34" charset="0"/>
                          <a:cs typeface="Arial" panose="020B0604020202020204" pitchFamily="34" charset="0"/>
                        </a:rPr>
                        <a:t>layout</a:t>
                      </a:r>
                      <a:r>
                        <a:rPr lang="en-US" sz="2400" baseline="0" noProof="0" dirty="0">
                          <a:solidFill>
                            <a:srgbClr val="D9D9D9"/>
                          </a:solidFill>
                          <a:latin typeface="Arial" panose="020B0604020202020204" pitchFamily="34" charset="0"/>
                          <a:cs typeface="Arial" panose="020B0604020202020204" pitchFamily="34" charset="0"/>
                        </a:rPr>
                        <a:t>.</a:t>
                      </a:r>
                      <a:endParaRPr lang="en-US" sz="240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noProof="0" dirty="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extLst>
                  <a:ext uri="{0D108BD9-81ED-4DB2-BD59-A6C34878D82A}">
                    <a16:rowId xmlns:a16="http://schemas.microsoft.com/office/drawing/2014/main" val="10005"/>
                  </a:ext>
                </a:extLst>
              </a:tr>
              <a:tr h="2888327">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400" noProof="0" dirty="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tc hMerge="1">
                  <a:txBody>
                    <a:bodyPr/>
                    <a:lstStyle/>
                    <a:p>
                      <a:endParaRPr lang="en-US"/>
                    </a:p>
                  </a:txBody>
                  <a:tcPr/>
                </a:tc>
                <a:tc vMerge="1">
                  <a:txBody>
                    <a:bodyPr/>
                    <a:lstStyle/>
                    <a:p>
                      <a:endParaRPr lang="en-US"/>
                    </a:p>
                  </a:txBody>
                  <a:tcPr/>
                </a:tc>
                <a:extLst>
                  <a:ext uri="{0D108BD9-81ED-4DB2-BD59-A6C34878D82A}">
                    <a16:rowId xmlns:a16="http://schemas.microsoft.com/office/drawing/2014/main" val="1766341567"/>
                  </a:ext>
                </a:extLst>
              </a:tr>
              <a:tr h="3781426">
                <a:tc gridSpan="2">
                  <a:txBody>
                    <a:bodyPr/>
                    <a:lstStyle/>
                    <a:p>
                      <a:r>
                        <a:rPr lang="en-US" sz="2800" b="1" dirty="0">
                          <a:solidFill>
                            <a:srgbClr val="FFC000"/>
                          </a:solidFill>
                          <a:latin typeface="Arial" panose="020B0604020202020204" pitchFamily="34" charset="0"/>
                          <a:cs typeface="Arial" panose="020B0604020202020204" pitchFamily="34" charset="0"/>
                        </a:rPr>
                        <a:t>How to</a:t>
                      </a:r>
                      <a:r>
                        <a:rPr lang="en-US" sz="2800" b="1" baseline="0" dirty="0">
                          <a:solidFill>
                            <a:srgbClr val="FFC000"/>
                          </a:solidFill>
                          <a:latin typeface="Arial" panose="020B0604020202020204" pitchFamily="34" charset="0"/>
                          <a:cs typeface="Arial" panose="020B0604020202020204" pitchFamily="34" charset="0"/>
                        </a:rPr>
                        <a:t> preview your poster prior to printing</a:t>
                      </a:r>
                      <a:endParaRPr lang="en-US" sz="2800" b="1" dirty="0">
                        <a:solidFill>
                          <a:srgbClr val="FFC000"/>
                        </a:solidFill>
                        <a:latin typeface="Arial" panose="020B0604020202020204" pitchFamily="34" charset="0"/>
                        <a:cs typeface="Arial" panose="020B0604020202020204" pitchFamily="34" charset="0"/>
                      </a:endParaRPr>
                    </a:p>
                    <a:p>
                      <a:r>
                        <a:rPr lang="en-US" sz="2400" dirty="0">
                          <a:solidFill>
                            <a:srgbClr val="D9D9D9"/>
                          </a:solidFill>
                          <a:latin typeface="Arial" panose="020B0604020202020204" pitchFamily="34" charset="0"/>
                          <a:cs typeface="Arial" panose="020B0604020202020204" pitchFamily="34" charset="0"/>
                        </a:rPr>
                        <a:t>You can preview your poster at any time by pressing the </a:t>
                      </a:r>
                      <a:r>
                        <a:rPr lang="en-US" sz="2400" dirty="0">
                          <a:solidFill>
                            <a:srgbClr val="FFC000"/>
                          </a:solidFill>
                          <a:latin typeface="Arial" panose="020B0604020202020204" pitchFamily="34" charset="0"/>
                          <a:cs typeface="Arial" panose="020B0604020202020204" pitchFamily="34" charset="0"/>
                        </a:rPr>
                        <a:t>F5 key</a:t>
                      </a:r>
                      <a:r>
                        <a:rPr lang="en-US" sz="2400" dirty="0">
                          <a:solidFill>
                            <a:srgbClr val="D9D9D9"/>
                          </a:solidFill>
                          <a:latin typeface="Arial" panose="020B0604020202020204" pitchFamily="34" charset="0"/>
                          <a:cs typeface="Arial" panose="020B0604020202020204" pitchFamily="34" charset="0"/>
                        </a:rPr>
                        <a:t> on your keyboard. You will see on the screen what's on your poster and how it should look when printed. Press the </a:t>
                      </a:r>
                      <a:r>
                        <a:rPr lang="en-US" sz="2400" dirty="0">
                          <a:solidFill>
                            <a:srgbClr val="FFC000"/>
                          </a:solidFill>
                          <a:latin typeface="Arial" panose="020B0604020202020204" pitchFamily="34" charset="0"/>
                          <a:cs typeface="Arial" panose="020B0604020202020204" pitchFamily="34" charset="0"/>
                        </a:rPr>
                        <a:t>ESC key </a:t>
                      </a:r>
                      <a:r>
                        <a:rPr lang="en-US" sz="2400" dirty="0">
                          <a:solidFill>
                            <a:srgbClr val="D9D9D9"/>
                          </a:solidFill>
                          <a:latin typeface="Arial" panose="020B0604020202020204" pitchFamily="34" charset="0"/>
                          <a:cs typeface="Arial" panose="020B0604020202020204" pitchFamily="34" charset="0"/>
                        </a:rPr>
                        <a:t>to exit Preview.</a:t>
                      </a:r>
                    </a:p>
                  </a:txBody>
                  <a:tcPr marL="182880" marT="137160">
                    <a:solidFill>
                      <a:srgbClr val="010101"/>
                    </a:solidFill>
                  </a:tcPr>
                </a:tc>
                <a:tc hMerge="1">
                  <a:txBody>
                    <a:bodyPr/>
                    <a:lstStyle/>
                    <a:p>
                      <a:endParaRPr lang="en-US"/>
                    </a:p>
                  </a:txBody>
                  <a:tcPr/>
                </a:tc>
                <a:tc>
                  <a:txBody>
                    <a:bodyPr/>
                    <a:lstStyle/>
                    <a:p>
                      <a:pPr algn="ctr"/>
                      <a:r>
                        <a:rPr lang="en-US" sz="11500" b="1" dirty="0">
                          <a:solidFill>
                            <a:srgbClr val="D9D9D9"/>
                          </a:solidFill>
                          <a:latin typeface="Arial" panose="020B0604020202020204" pitchFamily="34" charset="0"/>
                          <a:cs typeface="Arial" panose="020B0604020202020204" pitchFamily="34" charset="0"/>
                        </a:rPr>
                        <a:t>F5</a:t>
                      </a:r>
                      <a:r>
                        <a:rPr lang="en-US" sz="2400" baseline="0" dirty="0">
                          <a:solidFill>
                            <a:srgbClr val="D9D9D9"/>
                          </a:solidFill>
                          <a:latin typeface="Arial" panose="020B0604020202020204" pitchFamily="34" charset="0"/>
                          <a:cs typeface="Arial" panose="020B0604020202020204" pitchFamily="34" charset="0"/>
                        </a:rPr>
                        <a:t> </a:t>
                      </a:r>
                      <a:endParaRPr lang="en-US" dirty="0"/>
                    </a:p>
                  </a:txBody>
                  <a:tcPr marL="182880" marT="137160" anchor="ctr">
                    <a:solidFill>
                      <a:schemeClr val="tx1">
                        <a:lumMod val="95000"/>
                        <a:lumOff val="5000"/>
                      </a:schemeClr>
                    </a:solidFill>
                  </a:tcPr>
                </a:tc>
                <a:extLst>
                  <a:ext uri="{0D108BD9-81ED-4DB2-BD59-A6C34878D82A}">
                    <a16:rowId xmlns:a16="http://schemas.microsoft.com/office/drawing/2014/main" val="10006"/>
                  </a:ext>
                </a:extLst>
              </a:tr>
              <a:tr h="5674009">
                <a:tc gridSpan="3">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2800" b="1" noProof="0" dirty="0">
                          <a:solidFill>
                            <a:srgbClr val="FFC000"/>
                          </a:solidFill>
                          <a:latin typeface="Arial"/>
                          <a:cs typeface="Arial"/>
                        </a:rPr>
                        <a:t>How to print your poster</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noProof="0" dirty="0">
                          <a:solidFill>
                            <a:srgbClr val="D9D9D9"/>
                          </a:solidFill>
                          <a:latin typeface="Arial"/>
                          <a:cs typeface="Arial"/>
                        </a:rPr>
                        <a:t>When you are ready to have your poster printed go online to </a:t>
                      </a:r>
                      <a:r>
                        <a:rPr lang="en-US" sz="2400" noProof="0" dirty="0" err="1">
                          <a:solidFill>
                            <a:srgbClr val="FFC000"/>
                          </a:solidFill>
                          <a:latin typeface="Arial"/>
                          <a:cs typeface="Arial"/>
                        </a:rPr>
                        <a:t>PosterPresentations.com</a:t>
                      </a:r>
                      <a:r>
                        <a:rPr lang="en-US" sz="2400" noProof="0" dirty="0">
                          <a:solidFill>
                            <a:srgbClr val="D9D9D9"/>
                          </a:solidFill>
                          <a:latin typeface="Arial"/>
                          <a:cs typeface="Arial"/>
                        </a:rPr>
                        <a:t> and click on the "</a:t>
                      </a:r>
                      <a:r>
                        <a:rPr lang="en-US" sz="2400" noProof="0" dirty="0">
                          <a:solidFill>
                            <a:srgbClr val="FFC000"/>
                          </a:solidFill>
                          <a:latin typeface="Arial"/>
                          <a:cs typeface="Arial"/>
                        </a:rPr>
                        <a:t>Order Your Poster</a:t>
                      </a:r>
                      <a:r>
                        <a:rPr lang="en-US" sz="2400" noProof="0" dirty="0">
                          <a:solidFill>
                            <a:srgbClr val="D9D9D9"/>
                          </a:solidFill>
                          <a:latin typeface="Arial"/>
                          <a:cs typeface="Arial"/>
                        </a:rPr>
                        <a:t>" button. You can have your poster printed on professional papers, fabric for easy traveling and a variety of other materials. </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noProof="0" dirty="0">
                          <a:solidFill>
                            <a:srgbClr val="D9D9D9"/>
                          </a:solidFill>
                          <a:latin typeface="Arial"/>
                          <a:cs typeface="Arial"/>
                        </a:rPr>
                        <a:t>If you submit a PowerPoint document, you will be receiving a PDF proof for your approval prior to printing. If your order is placed and paid for before noon (Pacific time) Monday-Friday, your order will ship out that same day. FedEx Next day, Second day, Third day, and Free Ground services are offered. </a:t>
                      </a:r>
                    </a:p>
                    <a:p>
                      <a:pPr marL="0" marR="0" lvl="0" indent="0" algn="l" defTabSz="114300" rtl="0" eaLnBrk="1" fontAlgn="auto" latinLnBrk="0" hangingPunct="1">
                        <a:lnSpc>
                          <a:spcPct val="100000"/>
                        </a:lnSpc>
                        <a:spcBef>
                          <a:spcPts val="0"/>
                        </a:spcBef>
                        <a:spcAft>
                          <a:spcPts val="0"/>
                        </a:spcAft>
                        <a:buClrTx/>
                        <a:buSzTx/>
                        <a:buFontTx/>
                        <a:buNone/>
                        <a:tabLst/>
                        <a:defRPr/>
                      </a:pPr>
                      <a:br>
                        <a:rPr lang="en-US" sz="2400" noProof="0" dirty="0">
                          <a:solidFill>
                            <a:srgbClr val="D9D9D9"/>
                          </a:solidFill>
                          <a:latin typeface="Arial"/>
                          <a:cs typeface="Arial"/>
                        </a:rPr>
                      </a:br>
                      <a:r>
                        <a:rPr lang="en-US" sz="2400" noProof="0" dirty="0">
                          <a:solidFill>
                            <a:srgbClr val="D9D9D9"/>
                          </a:solidFill>
                          <a:latin typeface="Arial"/>
                          <a:cs typeface="Arial"/>
                        </a:rPr>
                        <a:t>Go to </a:t>
                      </a:r>
                      <a:r>
                        <a:rPr lang="en-US" sz="2400" noProof="0" dirty="0" err="1">
                          <a:solidFill>
                            <a:srgbClr val="FFC000"/>
                          </a:solidFill>
                          <a:latin typeface="Arial"/>
                          <a:cs typeface="Arial"/>
                        </a:rPr>
                        <a:t>PosterPresentations.com</a:t>
                      </a:r>
                      <a:r>
                        <a:rPr lang="en-US" sz="2400" noProof="0" dirty="0">
                          <a:solidFill>
                            <a:srgbClr val="D9D9D9"/>
                          </a:solidFill>
                          <a:latin typeface="Arial"/>
                          <a:cs typeface="Arial"/>
                        </a:rPr>
                        <a:t> for more information.</a:t>
                      </a:r>
                    </a:p>
                  </a:txBody>
                  <a:tcPr marL="182880" marT="137160">
                    <a:solidFill>
                      <a:srgbClr val="01010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7"/>
                  </a:ext>
                </a:extLst>
              </a:tr>
              <a:tr h="1354778">
                <a:tc gridSpan="3">
                  <a:txBody>
                    <a:bodyPr/>
                    <a:lstStyle/>
                    <a:p>
                      <a:endParaRPr lang="en-US" sz="2400" dirty="0">
                        <a:solidFill>
                          <a:srgbClr val="1F3A4E"/>
                        </a:solidFill>
                      </a:endParaRPr>
                    </a:p>
                  </a:txBody>
                  <a:tcPr marL="182880" marT="137160">
                    <a:blipFill dpi="0" rotWithShape="1">
                      <a:blip r:embed="rId12">
                        <a:extLst>
                          <a:ext uri="{28A0092B-C50C-407E-A947-70E740481C1C}">
                            <a14:useLocalDpi xmlns:a14="http://schemas.microsoft.com/office/drawing/2010/main" val="0"/>
                          </a:ext>
                        </a:extLst>
                      </a:blip>
                      <a:srcRect/>
                      <a:stretch>
                        <a:fillRect/>
                      </a:stretch>
                    </a:blip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8"/>
                  </a:ext>
                </a:extLst>
              </a:tr>
              <a:tr h="3212204">
                <a:tc>
                  <a:txBody>
                    <a:bodyPr/>
                    <a:lstStyle/>
                    <a:p>
                      <a:pPr>
                        <a:lnSpc>
                          <a:spcPts val="2600"/>
                        </a:lnSpc>
                      </a:pPr>
                      <a:r>
                        <a:rPr lang="en-US" sz="2000" dirty="0">
                          <a:solidFill>
                            <a:schemeClr val="bg1">
                              <a:lumMod val="85000"/>
                            </a:schemeClr>
                          </a:solidFill>
                          <a:latin typeface="Arial"/>
                          <a:cs typeface="Arial"/>
                        </a:rPr>
                        <a:t>© 2019</a:t>
                      </a:r>
                      <a:r>
                        <a:rPr lang="en-US" sz="2000" baseline="0" dirty="0">
                          <a:solidFill>
                            <a:schemeClr val="bg1">
                              <a:lumMod val="85000"/>
                            </a:schemeClr>
                          </a:solidFill>
                          <a:latin typeface="Arial"/>
                          <a:cs typeface="Arial"/>
                        </a:rPr>
                        <a:t> </a:t>
                      </a:r>
                      <a:r>
                        <a:rPr lang="en-US" sz="2000" dirty="0" err="1">
                          <a:solidFill>
                            <a:schemeClr val="bg1">
                              <a:lumMod val="85000"/>
                            </a:schemeClr>
                          </a:solidFill>
                          <a:latin typeface="Arial"/>
                          <a:cs typeface="Arial"/>
                        </a:rPr>
                        <a:t>PosterPresentations.com</a:t>
                      </a:r>
                      <a:br>
                        <a:rPr lang="en-US" sz="2000" dirty="0">
                          <a:solidFill>
                            <a:schemeClr val="bg1">
                              <a:lumMod val="85000"/>
                            </a:schemeClr>
                          </a:solidFill>
                          <a:latin typeface="Arial"/>
                          <a:cs typeface="Arial"/>
                        </a:rPr>
                      </a:br>
                      <a:r>
                        <a:rPr lang="en-US" sz="2000" dirty="0">
                          <a:solidFill>
                            <a:schemeClr val="bg1">
                              <a:lumMod val="85000"/>
                            </a:schemeClr>
                          </a:solidFill>
                          <a:latin typeface="Arial"/>
                          <a:cs typeface="Arial"/>
                        </a:rPr>
                        <a:t>2117 Fourth Street ,</a:t>
                      </a:r>
                      <a:r>
                        <a:rPr lang="en-US" sz="2000" baseline="0" dirty="0">
                          <a:solidFill>
                            <a:schemeClr val="bg1">
                              <a:lumMod val="85000"/>
                            </a:schemeClr>
                          </a:solidFill>
                          <a:latin typeface="Arial"/>
                          <a:cs typeface="Arial"/>
                        </a:rPr>
                        <a:t> STE C        </a:t>
                      </a:r>
                    </a:p>
                    <a:p>
                      <a:pPr>
                        <a:lnSpc>
                          <a:spcPts val="2600"/>
                        </a:lnSpc>
                      </a:pPr>
                      <a:r>
                        <a:rPr lang="en-US" sz="2000" baseline="0" dirty="0">
                          <a:solidFill>
                            <a:schemeClr val="bg1">
                              <a:lumMod val="85000"/>
                            </a:schemeClr>
                          </a:solidFill>
                          <a:latin typeface="Arial"/>
                          <a:cs typeface="Arial"/>
                        </a:rPr>
                        <a:t>Berkeley CA 94710 USA</a:t>
                      </a:r>
                      <a:endParaRPr lang="en-US" sz="2000" dirty="0">
                        <a:solidFill>
                          <a:schemeClr val="bg1">
                            <a:lumMod val="85000"/>
                          </a:schemeClr>
                        </a:solidFill>
                        <a:latin typeface="Arial"/>
                        <a:cs typeface="Arial"/>
                      </a:endParaRPr>
                    </a:p>
                  </a:txBody>
                  <a:tcPr marL="182880" marT="137160">
                    <a:solidFill>
                      <a:srgbClr val="010101"/>
                    </a:solidFill>
                  </a:tcPr>
                </a:tc>
                <a:tc gridSpan="2">
                  <a:txBody>
                    <a:bodyPr/>
                    <a:lstStyle/>
                    <a:p>
                      <a:pPr marL="0" marR="0" indent="0" algn="l" defTabSz="4388900" rtl="0" eaLnBrk="1" fontAlgn="auto" latinLnBrk="0" hangingPunct="1">
                        <a:lnSpc>
                          <a:spcPct val="100000"/>
                        </a:lnSpc>
                        <a:spcBef>
                          <a:spcPts val="0"/>
                        </a:spcBef>
                        <a:spcAft>
                          <a:spcPts val="0"/>
                        </a:spcAft>
                        <a:buClrTx/>
                        <a:buSzTx/>
                        <a:buFontTx/>
                        <a:buNone/>
                        <a:tabLst/>
                        <a:defRPr/>
                      </a:pPr>
                      <a:r>
                        <a:rPr lang="en-US" sz="2400" b="1" dirty="0">
                          <a:solidFill>
                            <a:srgbClr val="D0D0D0"/>
                          </a:solidFill>
                          <a:latin typeface="Arial"/>
                          <a:cs typeface="Arial"/>
                        </a:rPr>
                        <a:t>For complete tutorials</a:t>
                      </a:r>
                      <a:r>
                        <a:rPr lang="en-US" sz="2400" b="1" baseline="0" dirty="0">
                          <a:solidFill>
                            <a:srgbClr val="D0D0D0"/>
                          </a:solidFill>
                          <a:latin typeface="Arial"/>
                          <a:cs typeface="Arial"/>
                        </a:rPr>
                        <a:t> visit:</a:t>
                      </a:r>
                    </a:p>
                    <a:p>
                      <a:pPr marL="0" marR="0" indent="0" algn="l" defTabSz="4388900" rtl="0" eaLnBrk="1" fontAlgn="auto" latinLnBrk="0" hangingPunct="1">
                        <a:lnSpc>
                          <a:spcPct val="100000"/>
                        </a:lnSpc>
                        <a:spcBef>
                          <a:spcPts val="0"/>
                        </a:spcBef>
                        <a:spcAft>
                          <a:spcPts val="0"/>
                        </a:spcAft>
                        <a:buClrTx/>
                        <a:buSzTx/>
                        <a:buFontTx/>
                        <a:buNone/>
                        <a:tabLst/>
                        <a:defRPr/>
                      </a:pPr>
                      <a:r>
                        <a:rPr lang="en-US" sz="1800" b="1" dirty="0">
                          <a:solidFill>
                            <a:srgbClr val="FFC000"/>
                          </a:solidFill>
                          <a:latin typeface="Arial"/>
                          <a:cs typeface="Arial"/>
                        </a:rPr>
                        <a:t>https://</a:t>
                      </a:r>
                      <a:r>
                        <a:rPr lang="en-US" sz="1800" b="1" dirty="0" err="1">
                          <a:solidFill>
                            <a:srgbClr val="FFC000"/>
                          </a:solidFill>
                          <a:latin typeface="Arial"/>
                          <a:cs typeface="Arial"/>
                        </a:rPr>
                        <a:t>www.posterpresentations.com</a:t>
                      </a:r>
                      <a:r>
                        <a:rPr lang="en-US" sz="1800" b="1" dirty="0">
                          <a:solidFill>
                            <a:srgbClr val="FFC000"/>
                          </a:solidFill>
                          <a:latin typeface="Arial"/>
                          <a:cs typeface="Arial"/>
                        </a:rPr>
                        <a:t>/</a:t>
                      </a:r>
                      <a:r>
                        <a:rPr lang="en-US" sz="1800" b="1" dirty="0" err="1">
                          <a:solidFill>
                            <a:srgbClr val="FFC000"/>
                          </a:solidFill>
                          <a:latin typeface="Arial"/>
                          <a:cs typeface="Arial"/>
                        </a:rPr>
                        <a:t>helpdesk.html</a:t>
                      </a:r>
                      <a:endParaRPr lang="en-US" sz="1800" dirty="0">
                        <a:solidFill>
                          <a:schemeClr val="bg1">
                            <a:lumMod val="85000"/>
                          </a:schemeClr>
                        </a:solidFill>
                        <a:latin typeface="Arial"/>
                        <a:cs typeface="Arial"/>
                      </a:endParaRPr>
                    </a:p>
                  </a:txBody>
                  <a:tcPr marL="182880" marT="137160">
                    <a:solidFill>
                      <a:srgbClr val="010101"/>
                    </a:solidFill>
                  </a:tcPr>
                </a:tc>
                <a:tc hMerge="1">
                  <a:txBody>
                    <a:bodyPr/>
                    <a:lstStyle/>
                    <a:p>
                      <a:endParaRPr lang="en-US"/>
                    </a:p>
                  </a:txBody>
                  <a:tcPr/>
                </a:tc>
                <a:extLst>
                  <a:ext uri="{0D108BD9-81ED-4DB2-BD59-A6C34878D82A}">
                    <a16:rowId xmlns:a16="http://schemas.microsoft.com/office/drawing/2014/main" val="10009"/>
                  </a:ext>
                </a:extLst>
              </a:tr>
            </a:tbl>
          </a:graphicData>
        </a:graphic>
      </p:graphicFrame>
      <p:grpSp>
        <p:nvGrpSpPr>
          <p:cNvPr id="23" name="Group 22">
            <a:extLst>
              <a:ext uri="{FF2B5EF4-FFF2-40B4-BE49-F238E27FC236}">
                <a16:creationId xmlns:a16="http://schemas.microsoft.com/office/drawing/2014/main" id="{88AEE462-59D9-BC48-B1CD-C78EEF40212C}"/>
              </a:ext>
            </a:extLst>
          </p:cNvPr>
          <p:cNvGrpSpPr/>
          <p:nvPr userDrawn="1"/>
        </p:nvGrpSpPr>
        <p:grpSpPr>
          <a:xfrm>
            <a:off x="-43304" y="11286"/>
            <a:ext cx="43905392" cy="4120075"/>
            <a:chOff x="-43304" y="11286"/>
            <a:chExt cx="43905392" cy="4120075"/>
          </a:xfrm>
        </p:grpSpPr>
        <p:sp>
          <p:nvSpPr>
            <p:cNvPr id="24" name="Rectangle 23">
              <a:extLst>
                <a:ext uri="{FF2B5EF4-FFF2-40B4-BE49-F238E27FC236}">
                  <a16:creationId xmlns:a16="http://schemas.microsoft.com/office/drawing/2014/main" id="{31DAC20A-9B7F-7A4C-88ED-929E01D223C9}"/>
                </a:ext>
              </a:extLst>
            </p:cNvPr>
            <p:cNvSpPr/>
            <p:nvPr userDrawn="1"/>
          </p:nvSpPr>
          <p:spPr>
            <a:xfrm>
              <a:off x="-1" y="1106328"/>
              <a:ext cx="43854834" cy="3025033"/>
            </a:xfrm>
            <a:prstGeom prst="rect">
              <a:avLst/>
            </a:prstGeom>
            <a:gradFill flip="none" rotWithShape="1">
              <a:gsLst>
                <a:gs pos="0">
                  <a:schemeClr val="accent6"/>
                </a:gs>
                <a:gs pos="100000">
                  <a:schemeClr val="accent1"/>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B8F40EC8-624E-234C-A5E5-CC7794589EA0}"/>
                </a:ext>
              </a:extLst>
            </p:cNvPr>
            <p:cNvGrpSpPr/>
            <p:nvPr userDrawn="1"/>
          </p:nvGrpSpPr>
          <p:grpSpPr>
            <a:xfrm>
              <a:off x="-43304" y="11286"/>
              <a:ext cx="43905392" cy="4036528"/>
              <a:chOff x="-14192" y="1382"/>
              <a:chExt cx="27451941" cy="4572641"/>
            </a:xfrm>
          </p:grpSpPr>
          <p:sp>
            <p:nvSpPr>
              <p:cNvPr id="26" name="Rectangle 16">
                <a:extLst>
                  <a:ext uri="{FF2B5EF4-FFF2-40B4-BE49-F238E27FC236}">
                    <a16:creationId xmlns:a16="http://schemas.microsoft.com/office/drawing/2014/main" id="{B0D06FD9-1BB8-8649-9A78-C78934370C9B}"/>
                  </a:ext>
                </a:extLst>
              </p:cNvPr>
              <p:cNvSpPr/>
              <p:nvPr userDrawn="1"/>
            </p:nvSpPr>
            <p:spPr>
              <a:xfrm>
                <a:off x="4001" y="707797"/>
                <a:ext cx="27429212" cy="3866226"/>
              </a:xfrm>
              <a:custGeom>
                <a:avLst/>
                <a:gdLst>
                  <a:gd name="connsiteX0" fmla="*/ 0 w 43891200"/>
                  <a:gd name="connsiteY0" fmla="*/ 0 h 7027483"/>
                  <a:gd name="connsiteX1" fmla="*/ 43891200 w 43891200"/>
                  <a:gd name="connsiteY1" fmla="*/ 0 h 7027483"/>
                  <a:gd name="connsiteX2" fmla="*/ 43891200 w 43891200"/>
                  <a:gd name="connsiteY2" fmla="*/ 7027483 h 7027483"/>
                  <a:gd name="connsiteX3" fmla="*/ 0 w 43891200"/>
                  <a:gd name="connsiteY3" fmla="*/ 7027483 h 7027483"/>
                  <a:gd name="connsiteX4" fmla="*/ 0 w 43891200"/>
                  <a:gd name="connsiteY4"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617527 w 43891200"/>
                  <a:gd name="connsiteY3" fmla="*/ 6999261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84664 w 43891200"/>
                  <a:gd name="connsiteY4" fmla="*/ 553167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532864 w 43891200"/>
                  <a:gd name="connsiteY3" fmla="*/ 3330294 h 7027483"/>
                  <a:gd name="connsiteX4" fmla="*/ 84664 w 43891200"/>
                  <a:gd name="connsiteY4" fmla="*/ 553167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589306 w 43891200"/>
                  <a:gd name="connsiteY3" fmla="*/ 3104512 h 7027483"/>
                  <a:gd name="connsiteX4" fmla="*/ 84664 w 43891200"/>
                  <a:gd name="connsiteY4" fmla="*/ 553167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589306 w 43891200"/>
                  <a:gd name="connsiteY3" fmla="*/ 3104512 h 7027483"/>
                  <a:gd name="connsiteX4" fmla="*/ 84664 w 43891200"/>
                  <a:gd name="connsiteY4" fmla="*/ 5531673 h 7027483"/>
                  <a:gd name="connsiteX5" fmla="*/ 0 w 43891200"/>
                  <a:gd name="connsiteY5" fmla="*/ 0 h 7027483"/>
                  <a:gd name="connsiteX0" fmla="*/ 0 w 43891200"/>
                  <a:gd name="connsiteY0" fmla="*/ 0 h 7272584"/>
                  <a:gd name="connsiteX1" fmla="*/ 43891200 w 43891200"/>
                  <a:gd name="connsiteY1" fmla="*/ 0 h 7272584"/>
                  <a:gd name="connsiteX2" fmla="*/ 43891200 w 43891200"/>
                  <a:gd name="connsiteY2" fmla="*/ 7027483 h 7272584"/>
                  <a:gd name="connsiteX3" fmla="*/ 37534349 w 43891200"/>
                  <a:gd name="connsiteY3" fmla="*/ 5432466 h 7272584"/>
                  <a:gd name="connsiteX4" fmla="*/ 21589306 w 43891200"/>
                  <a:gd name="connsiteY4" fmla="*/ 3104512 h 7272584"/>
                  <a:gd name="connsiteX5" fmla="*/ 84664 w 43891200"/>
                  <a:gd name="connsiteY5" fmla="*/ 5531673 h 7272584"/>
                  <a:gd name="connsiteX6" fmla="*/ 0 w 43891200"/>
                  <a:gd name="connsiteY6" fmla="*/ 0 h 7272584"/>
                  <a:gd name="connsiteX0" fmla="*/ 0 w 43891200"/>
                  <a:gd name="connsiteY0" fmla="*/ 0 h 7027483"/>
                  <a:gd name="connsiteX1" fmla="*/ 43891200 w 43891200"/>
                  <a:gd name="connsiteY1" fmla="*/ 0 h 7027483"/>
                  <a:gd name="connsiteX2" fmla="*/ 43891200 w 43891200"/>
                  <a:gd name="connsiteY2" fmla="*/ 7027483 h 7027483"/>
                  <a:gd name="connsiteX3" fmla="*/ 37534349 w 43891200"/>
                  <a:gd name="connsiteY3" fmla="*/ 5432466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423313 w 43891200"/>
                  <a:gd name="connsiteY4" fmla="*/ 3012175 h 7027483"/>
                  <a:gd name="connsiteX5" fmla="*/ 84664 w 43891200"/>
                  <a:gd name="connsiteY5" fmla="*/ 5531673 h 7027483"/>
                  <a:gd name="connsiteX6" fmla="*/ 0 w 43891200"/>
                  <a:gd name="connsiteY6" fmla="*/ 0 h 7027483"/>
                  <a:gd name="connsiteX0" fmla="*/ 0 w 43891200"/>
                  <a:gd name="connsiteY0" fmla="*/ 0 h 6029592"/>
                  <a:gd name="connsiteX1" fmla="*/ 43891200 w 43891200"/>
                  <a:gd name="connsiteY1" fmla="*/ 0 h 6029592"/>
                  <a:gd name="connsiteX2" fmla="*/ 43852760 w 43891200"/>
                  <a:gd name="connsiteY2" fmla="*/ 6029592 h 6029592"/>
                  <a:gd name="connsiteX3" fmla="*/ 37534347 w 43891200"/>
                  <a:gd name="connsiteY3" fmla="*/ 5179307 h 6029592"/>
                  <a:gd name="connsiteX4" fmla="*/ 21423313 w 43891200"/>
                  <a:gd name="connsiteY4" fmla="*/ 3012175 h 6029592"/>
                  <a:gd name="connsiteX5" fmla="*/ 84664 w 43891200"/>
                  <a:gd name="connsiteY5" fmla="*/ 5531673 h 6029592"/>
                  <a:gd name="connsiteX6" fmla="*/ 0 w 43891200"/>
                  <a:gd name="connsiteY6" fmla="*/ 0 h 6029592"/>
                  <a:gd name="connsiteX0" fmla="*/ 0 w 43891200"/>
                  <a:gd name="connsiteY0" fmla="*/ 0 h 6029592"/>
                  <a:gd name="connsiteX1" fmla="*/ 43891200 w 43891200"/>
                  <a:gd name="connsiteY1" fmla="*/ 0 h 6029592"/>
                  <a:gd name="connsiteX2" fmla="*/ 43852760 w 43891200"/>
                  <a:gd name="connsiteY2" fmla="*/ 6029592 h 6029592"/>
                  <a:gd name="connsiteX3" fmla="*/ 36342689 w 43891200"/>
                  <a:gd name="connsiteY3" fmla="*/ 4466527 h 6029592"/>
                  <a:gd name="connsiteX4" fmla="*/ 21423313 w 43891200"/>
                  <a:gd name="connsiteY4" fmla="*/ 3012175 h 6029592"/>
                  <a:gd name="connsiteX5" fmla="*/ 84664 w 43891200"/>
                  <a:gd name="connsiteY5" fmla="*/ 5531673 h 6029592"/>
                  <a:gd name="connsiteX6" fmla="*/ 0 w 43891200"/>
                  <a:gd name="connsiteY6" fmla="*/ 0 h 6029592"/>
                  <a:gd name="connsiteX0" fmla="*/ 0 w 43891200"/>
                  <a:gd name="connsiteY0" fmla="*/ 0 h 6079664"/>
                  <a:gd name="connsiteX1" fmla="*/ 43891200 w 43891200"/>
                  <a:gd name="connsiteY1" fmla="*/ 0 h 6079664"/>
                  <a:gd name="connsiteX2" fmla="*/ 43852760 w 43891200"/>
                  <a:gd name="connsiteY2" fmla="*/ 6029592 h 6079664"/>
                  <a:gd name="connsiteX3" fmla="*/ 21423313 w 43891200"/>
                  <a:gd name="connsiteY3" fmla="*/ 3012175 h 6079664"/>
                  <a:gd name="connsiteX4" fmla="*/ 84664 w 43891200"/>
                  <a:gd name="connsiteY4" fmla="*/ 5531673 h 6079664"/>
                  <a:gd name="connsiteX5" fmla="*/ 0 w 43891200"/>
                  <a:gd name="connsiteY5" fmla="*/ 0 h 6079664"/>
                  <a:gd name="connsiteX0" fmla="*/ 0 w 43891200"/>
                  <a:gd name="connsiteY0" fmla="*/ 0 h 6029592"/>
                  <a:gd name="connsiteX1" fmla="*/ 43891200 w 43891200"/>
                  <a:gd name="connsiteY1" fmla="*/ 0 h 6029592"/>
                  <a:gd name="connsiteX2" fmla="*/ 43852760 w 43891200"/>
                  <a:gd name="connsiteY2" fmla="*/ 6029592 h 6029592"/>
                  <a:gd name="connsiteX3" fmla="*/ 21423313 w 43891200"/>
                  <a:gd name="connsiteY3" fmla="*/ 3012175 h 6029592"/>
                  <a:gd name="connsiteX4" fmla="*/ 84664 w 43891200"/>
                  <a:gd name="connsiteY4" fmla="*/ 5531673 h 6029592"/>
                  <a:gd name="connsiteX5" fmla="*/ 0 w 43891200"/>
                  <a:gd name="connsiteY5" fmla="*/ 0 h 6029592"/>
                  <a:gd name="connsiteX0" fmla="*/ 0 w 43891200"/>
                  <a:gd name="connsiteY0" fmla="*/ 0 h 6029592"/>
                  <a:gd name="connsiteX1" fmla="*/ 43891200 w 43891200"/>
                  <a:gd name="connsiteY1" fmla="*/ 0 h 6029592"/>
                  <a:gd name="connsiteX2" fmla="*/ 43852760 w 43891200"/>
                  <a:gd name="connsiteY2" fmla="*/ 6029592 h 6029592"/>
                  <a:gd name="connsiteX3" fmla="*/ 21423313 w 43891200"/>
                  <a:gd name="connsiteY3" fmla="*/ 3012175 h 6029592"/>
                  <a:gd name="connsiteX4" fmla="*/ 84664 w 43891200"/>
                  <a:gd name="connsiteY4" fmla="*/ 5531673 h 6029592"/>
                  <a:gd name="connsiteX5" fmla="*/ 0 w 43891200"/>
                  <a:gd name="connsiteY5" fmla="*/ 0 h 6029592"/>
                  <a:gd name="connsiteX0" fmla="*/ 0 w 43891200"/>
                  <a:gd name="connsiteY0" fmla="*/ 0 h 5887037"/>
                  <a:gd name="connsiteX1" fmla="*/ 43891200 w 43891200"/>
                  <a:gd name="connsiteY1" fmla="*/ 0 h 5887037"/>
                  <a:gd name="connsiteX2" fmla="*/ 43814321 w 43891200"/>
                  <a:gd name="connsiteY2" fmla="*/ 5887037 h 5887037"/>
                  <a:gd name="connsiteX3" fmla="*/ 21423313 w 43891200"/>
                  <a:gd name="connsiteY3" fmla="*/ 3012175 h 5887037"/>
                  <a:gd name="connsiteX4" fmla="*/ 84664 w 43891200"/>
                  <a:gd name="connsiteY4" fmla="*/ 5531673 h 5887037"/>
                  <a:gd name="connsiteX5" fmla="*/ 0 w 43891200"/>
                  <a:gd name="connsiteY5" fmla="*/ 0 h 5887037"/>
                  <a:gd name="connsiteX0" fmla="*/ 0 w 43891200"/>
                  <a:gd name="connsiteY0" fmla="*/ 0 h 5745966"/>
                  <a:gd name="connsiteX1" fmla="*/ 43891200 w 43891200"/>
                  <a:gd name="connsiteY1" fmla="*/ 0 h 5745966"/>
                  <a:gd name="connsiteX2" fmla="*/ 43814319 w 43891200"/>
                  <a:gd name="connsiteY2" fmla="*/ 5745966 h 5745966"/>
                  <a:gd name="connsiteX3" fmla="*/ 21423313 w 43891200"/>
                  <a:gd name="connsiteY3" fmla="*/ 3012175 h 5745966"/>
                  <a:gd name="connsiteX4" fmla="*/ 84664 w 43891200"/>
                  <a:gd name="connsiteY4" fmla="*/ 5531673 h 5745966"/>
                  <a:gd name="connsiteX5" fmla="*/ 0 w 43891200"/>
                  <a:gd name="connsiteY5" fmla="*/ 0 h 5745966"/>
                  <a:gd name="connsiteX0" fmla="*/ 0 w 43891200"/>
                  <a:gd name="connsiteY0" fmla="*/ 0 h 5774180"/>
                  <a:gd name="connsiteX1" fmla="*/ 43891200 w 43891200"/>
                  <a:gd name="connsiteY1" fmla="*/ 0 h 5774180"/>
                  <a:gd name="connsiteX2" fmla="*/ 43814319 w 43891200"/>
                  <a:gd name="connsiteY2" fmla="*/ 5774180 h 5774180"/>
                  <a:gd name="connsiteX3" fmla="*/ 21423313 w 43891200"/>
                  <a:gd name="connsiteY3" fmla="*/ 3012175 h 5774180"/>
                  <a:gd name="connsiteX4" fmla="*/ 84664 w 43891200"/>
                  <a:gd name="connsiteY4" fmla="*/ 5531673 h 5774180"/>
                  <a:gd name="connsiteX5" fmla="*/ 0 w 43891200"/>
                  <a:gd name="connsiteY5" fmla="*/ 0 h 5774180"/>
                  <a:gd name="connsiteX0" fmla="*/ 6633 w 43897833"/>
                  <a:gd name="connsiteY0" fmla="*/ 0 h 5774180"/>
                  <a:gd name="connsiteX1" fmla="*/ 43897833 w 43897833"/>
                  <a:gd name="connsiteY1" fmla="*/ 0 h 5774180"/>
                  <a:gd name="connsiteX2" fmla="*/ 43820952 w 43897833"/>
                  <a:gd name="connsiteY2" fmla="*/ 5774180 h 5774180"/>
                  <a:gd name="connsiteX3" fmla="*/ 21429946 w 43897833"/>
                  <a:gd name="connsiteY3" fmla="*/ 3012175 h 5774180"/>
                  <a:gd name="connsiteX4" fmla="*/ 0 w 43897833"/>
                  <a:gd name="connsiteY4" fmla="*/ 5757386 h 5774180"/>
                  <a:gd name="connsiteX5" fmla="*/ 6633 w 43897833"/>
                  <a:gd name="connsiteY5" fmla="*/ 0 h 5774180"/>
                  <a:gd name="connsiteX0" fmla="*/ 6633 w 43897833"/>
                  <a:gd name="connsiteY0" fmla="*/ 0 h 5785600"/>
                  <a:gd name="connsiteX1" fmla="*/ 43897833 w 43897833"/>
                  <a:gd name="connsiteY1" fmla="*/ 0 h 5785600"/>
                  <a:gd name="connsiteX2" fmla="*/ 43820952 w 43897833"/>
                  <a:gd name="connsiteY2" fmla="*/ 5774180 h 5785600"/>
                  <a:gd name="connsiteX3" fmla="*/ 21429946 w 43897833"/>
                  <a:gd name="connsiteY3" fmla="*/ 3012175 h 5785600"/>
                  <a:gd name="connsiteX4" fmla="*/ 0 w 43897833"/>
                  <a:gd name="connsiteY4" fmla="*/ 5785600 h 5785600"/>
                  <a:gd name="connsiteX5" fmla="*/ 6633 w 43897833"/>
                  <a:gd name="connsiteY5" fmla="*/ 0 h 5785600"/>
                  <a:gd name="connsiteX0" fmla="*/ 6633 w 43897833"/>
                  <a:gd name="connsiteY0" fmla="*/ 0 h 5785600"/>
                  <a:gd name="connsiteX1" fmla="*/ 43897833 w 43897833"/>
                  <a:gd name="connsiteY1" fmla="*/ 0 h 5785600"/>
                  <a:gd name="connsiteX2" fmla="*/ 43829914 w 43897833"/>
                  <a:gd name="connsiteY2" fmla="*/ 5757562 h 5785600"/>
                  <a:gd name="connsiteX3" fmla="*/ 21429946 w 43897833"/>
                  <a:gd name="connsiteY3" fmla="*/ 3012175 h 5785600"/>
                  <a:gd name="connsiteX4" fmla="*/ 0 w 43897833"/>
                  <a:gd name="connsiteY4" fmla="*/ 5785600 h 5785600"/>
                  <a:gd name="connsiteX5" fmla="*/ 6633 w 43897833"/>
                  <a:gd name="connsiteY5" fmla="*/ 0 h 5785600"/>
                  <a:gd name="connsiteX0" fmla="*/ 6633 w 43884390"/>
                  <a:gd name="connsiteY0" fmla="*/ 4153 h 5789753"/>
                  <a:gd name="connsiteX1" fmla="*/ 43884390 w 43884390"/>
                  <a:gd name="connsiteY1" fmla="*/ 0 h 5789753"/>
                  <a:gd name="connsiteX2" fmla="*/ 43829914 w 43884390"/>
                  <a:gd name="connsiteY2" fmla="*/ 5761715 h 5789753"/>
                  <a:gd name="connsiteX3" fmla="*/ 21429946 w 43884390"/>
                  <a:gd name="connsiteY3" fmla="*/ 3016328 h 5789753"/>
                  <a:gd name="connsiteX4" fmla="*/ 0 w 43884390"/>
                  <a:gd name="connsiteY4" fmla="*/ 5789753 h 5789753"/>
                  <a:gd name="connsiteX5" fmla="*/ 6633 w 43884390"/>
                  <a:gd name="connsiteY5" fmla="*/ 4153 h 5789753"/>
                  <a:gd name="connsiteX0" fmla="*/ 6633 w 43884392"/>
                  <a:gd name="connsiteY0" fmla="*/ 0 h 5785600"/>
                  <a:gd name="connsiteX1" fmla="*/ 43884392 w 43884392"/>
                  <a:gd name="connsiteY1" fmla="*/ 1 h 5785600"/>
                  <a:gd name="connsiteX2" fmla="*/ 43829914 w 43884392"/>
                  <a:gd name="connsiteY2" fmla="*/ 5757562 h 5785600"/>
                  <a:gd name="connsiteX3" fmla="*/ 21429946 w 43884392"/>
                  <a:gd name="connsiteY3" fmla="*/ 3012175 h 5785600"/>
                  <a:gd name="connsiteX4" fmla="*/ 0 w 43884392"/>
                  <a:gd name="connsiteY4" fmla="*/ 5785600 h 5785600"/>
                  <a:gd name="connsiteX5" fmla="*/ 6633 w 43884392"/>
                  <a:gd name="connsiteY5" fmla="*/ 0 h 5785600"/>
                  <a:gd name="connsiteX0" fmla="*/ 6633 w 43876785"/>
                  <a:gd name="connsiteY0" fmla="*/ 7053 h 5792653"/>
                  <a:gd name="connsiteX1" fmla="*/ 43876785 w 43876785"/>
                  <a:gd name="connsiteY1" fmla="*/ 0 h 5792653"/>
                  <a:gd name="connsiteX2" fmla="*/ 43829914 w 43876785"/>
                  <a:gd name="connsiteY2" fmla="*/ 5764615 h 5792653"/>
                  <a:gd name="connsiteX3" fmla="*/ 21429946 w 43876785"/>
                  <a:gd name="connsiteY3" fmla="*/ 3019228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429946 w 43876785"/>
                  <a:gd name="connsiteY3" fmla="*/ 3019228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852793 w 43876785"/>
                  <a:gd name="connsiteY3" fmla="*/ 301922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852793 w 43876785"/>
                  <a:gd name="connsiteY3" fmla="*/ 301922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64377 w 43876785"/>
                  <a:gd name="connsiteY3" fmla="*/ 300041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44088 w 43876785"/>
                  <a:gd name="connsiteY3" fmla="*/ 300041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801199"/>
                  <a:gd name="connsiteX1" fmla="*/ 43876785 w 43876785"/>
                  <a:gd name="connsiteY1" fmla="*/ 0 h 5801199"/>
                  <a:gd name="connsiteX2" fmla="*/ 43831664 w 43876785"/>
                  <a:gd name="connsiteY2" fmla="*/ 5801199 h 5801199"/>
                  <a:gd name="connsiteX3" fmla="*/ 21923799 w 43876785"/>
                  <a:gd name="connsiteY3" fmla="*/ 3009824 h 5801199"/>
                  <a:gd name="connsiteX4" fmla="*/ 0 w 43876785"/>
                  <a:gd name="connsiteY4" fmla="*/ 5792653 h 5801199"/>
                  <a:gd name="connsiteX5" fmla="*/ 6633 w 43876785"/>
                  <a:gd name="connsiteY5" fmla="*/ 7053 h 5801199"/>
                  <a:gd name="connsiteX0" fmla="*/ 6633 w 43876785"/>
                  <a:gd name="connsiteY0" fmla="*/ 7053 h 5811651"/>
                  <a:gd name="connsiteX1" fmla="*/ 43876785 w 43876785"/>
                  <a:gd name="connsiteY1" fmla="*/ 0 h 5811651"/>
                  <a:gd name="connsiteX2" fmla="*/ 43826110 w 43876785"/>
                  <a:gd name="connsiteY2" fmla="*/ 5811651 h 5811651"/>
                  <a:gd name="connsiteX3" fmla="*/ 21923799 w 43876785"/>
                  <a:gd name="connsiteY3" fmla="*/ 3009824 h 5811651"/>
                  <a:gd name="connsiteX4" fmla="*/ 0 w 43876785"/>
                  <a:gd name="connsiteY4" fmla="*/ 5792653 h 5811651"/>
                  <a:gd name="connsiteX5" fmla="*/ 6633 w 43876785"/>
                  <a:gd name="connsiteY5" fmla="*/ 7053 h 5811651"/>
                  <a:gd name="connsiteX0" fmla="*/ -1 w 43870151"/>
                  <a:gd name="connsiteY0" fmla="*/ 7053 h 5818785"/>
                  <a:gd name="connsiteX1" fmla="*/ 43870151 w 43870151"/>
                  <a:gd name="connsiteY1" fmla="*/ 0 h 5818785"/>
                  <a:gd name="connsiteX2" fmla="*/ 43819476 w 43870151"/>
                  <a:gd name="connsiteY2" fmla="*/ 5811651 h 5818785"/>
                  <a:gd name="connsiteX3" fmla="*/ 21917165 w 43870151"/>
                  <a:gd name="connsiteY3" fmla="*/ 3009824 h 5818785"/>
                  <a:gd name="connsiteX4" fmla="*/ 4477 w 43870151"/>
                  <a:gd name="connsiteY4" fmla="*/ 5818785 h 5818785"/>
                  <a:gd name="connsiteX5" fmla="*/ -1 w 43870151"/>
                  <a:gd name="connsiteY5" fmla="*/ 7053 h 5818785"/>
                  <a:gd name="connsiteX0" fmla="*/ 239 w 43870391"/>
                  <a:gd name="connsiteY0" fmla="*/ 7053 h 5814778"/>
                  <a:gd name="connsiteX1" fmla="*/ 43870391 w 43870391"/>
                  <a:gd name="connsiteY1" fmla="*/ 0 h 5814778"/>
                  <a:gd name="connsiteX2" fmla="*/ 43819716 w 43870391"/>
                  <a:gd name="connsiteY2" fmla="*/ 5811651 h 5814778"/>
                  <a:gd name="connsiteX3" fmla="*/ 21917405 w 43870391"/>
                  <a:gd name="connsiteY3" fmla="*/ 3009824 h 5814778"/>
                  <a:gd name="connsiteX4" fmla="*/ 457 w 43870391"/>
                  <a:gd name="connsiteY4" fmla="*/ 5814778 h 5814778"/>
                  <a:gd name="connsiteX5" fmla="*/ 239 w 43870391"/>
                  <a:gd name="connsiteY5" fmla="*/ 7053 h 5814778"/>
                  <a:gd name="connsiteX0" fmla="*/ 239 w 43870391"/>
                  <a:gd name="connsiteY0" fmla="*/ 7053 h 5811651"/>
                  <a:gd name="connsiteX1" fmla="*/ 43870391 w 43870391"/>
                  <a:gd name="connsiteY1" fmla="*/ 0 h 5811651"/>
                  <a:gd name="connsiteX2" fmla="*/ 43819716 w 43870391"/>
                  <a:gd name="connsiteY2" fmla="*/ 5811651 h 5811651"/>
                  <a:gd name="connsiteX3" fmla="*/ 21917405 w 43870391"/>
                  <a:gd name="connsiteY3" fmla="*/ 3009824 h 5811651"/>
                  <a:gd name="connsiteX4" fmla="*/ 457 w 43870391"/>
                  <a:gd name="connsiteY4" fmla="*/ 5806763 h 5811651"/>
                  <a:gd name="connsiteX5" fmla="*/ 239 w 43870391"/>
                  <a:gd name="connsiteY5" fmla="*/ 7053 h 5811651"/>
                  <a:gd name="connsiteX0" fmla="*/ 239 w 43870391"/>
                  <a:gd name="connsiteY0" fmla="*/ 7053 h 5811651"/>
                  <a:gd name="connsiteX1" fmla="*/ 43870391 w 43870391"/>
                  <a:gd name="connsiteY1" fmla="*/ 0 h 5811651"/>
                  <a:gd name="connsiteX2" fmla="*/ 43819716 w 43870391"/>
                  <a:gd name="connsiteY2" fmla="*/ 5811651 h 5811651"/>
                  <a:gd name="connsiteX3" fmla="*/ 21917405 w 43870391"/>
                  <a:gd name="connsiteY3" fmla="*/ 3009824 h 5811651"/>
                  <a:gd name="connsiteX4" fmla="*/ 457 w 43870391"/>
                  <a:gd name="connsiteY4" fmla="*/ 5798748 h 5811651"/>
                  <a:gd name="connsiteX5" fmla="*/ 239 w 43870391"/>
                  <a:gd name="connsiteY5" fmla="*/ 7053 h 5811651"/>
                  <a:gd name="connsiteX0" fmla="*/ 239 w 43870391"/>
                  <a:gd name="connsiteY0" fmla="*/ 7053 h 5811651"/>
                  <a:gd name="connsiteX1" fmla="*/ 43870391 w 43870391"/>
                  <a:gd name="connsiteY1" fmla="*/ 0 h 5811651"/>
                  <a:gd name="connsiteX2" fmla="*/ 43819716 w 43870391"/>
                  <a:gd name="connsiteY2" fmla="*/ 5811651 h 5811651"/>
                  <a:gd name="connsiteX3" fmla="*/ 21917405 w 43870391"/>
                  <a:gd name="connsiteY3" fmla="*/ 3009824 h 5811651"/>
                  <a:gd name="connsiteX4" fmla="*/ 457 w 43870391"/>
                  <a:gd name="connsiteY4" fmla="*/ 5798748 h 5811651"/>
                  <a:gd name="connsiteX5" fmla="*/ 239 w 43870391"/>
                  <a:gd name="connsiteY5" fmla="*/ 7053 h 5811651"/>
                  <a:gd name="connsiteX0" fmla="*/ 239 w 43842825"/>
                  <a:gd name="connsiteY0" fmla="*/ 7053 h 5811651"/>
                  <a:gd name="connsiteX1" fmla="*/ 43842825 w 43842825"/>
                  <a:gd name="connsiteY1" fmla="*/ 0 h 5811651"/>
                  <a:gd name="connsiteX2" fmla="*/ 43819716 w 43842825"/>
                  <a:gd name="connsiteY2" fmla="*/ 5811651 h 5811651"/>
                  <a:gd name="connsiteX3" fmla="*/ 21917405 w 43842825"/>
                  <a:gd name="connsiteY3" fmla="*/ 3009824 h 5811651"/>
                  <a:gd name="connsiteX4" fmla="*/ 457 w 43842825"/>
                  <a:gd name="connsiteY4" fmla="*/ 5798748 h 5811651"/>
                  <a:gd name="connsiteX5" fmla="*/ 239 w 43842825"/>
                  <a:gd name="connsiteY5" fmla="*/ 7053 h 5811651"/>
                  <a:gd name="connsiteX0" fmla="*/ 239 w 43824446"/>
                  <a:gd name="connsiteY0" fmla="*/ 7053 h 5811651"/>
                  <a:gd name="connsiteX1" fmla="*/ 43824446 w 43824446"/>
                  <a:gd name="connsiteY1" fmla="*/ 0 h 5811651"/>
                  <a:gd name="connsiteX2" fmla="*/ 43819716 w 43824446"/>
                  <a:gd name="connsiteY2" fmla="*/ 5811651 h 5811651"/>
                  <a:gd name="connsiteX3" fmla="*/ 21917405 w 43824446"/>
                  <a:gd name="connsiteY3" fmla="*/ 3009824 h 5811651"/>
                  <a:gd name="connsiteX4" fmla="*/ 457 w 43824446"/>
                  <a:gd name="connsiteY4" fmla="*/ 5798748 h 5811651"/>
                  <a:gd name="connsiteX5" fmla="*/ 239 w 43824446"/>
                  <a:gd name="connsiteY5" fmla="*/ 7053 h 5811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824446" h="5811651">
                    <a:moveTo>
                      <a:pt x="239" y="7053"/>
                    </a:moveTo>
                    <a:lnTo>
                      <a:pt x="43824446" y="0"/>
                    </a:lnTo>
                    <a:cubicBezTo>
                      <a:pt x="43822869" y="1937217"/>
                      <a:pt x="43821293" y="3874434"/>
                      <a:pt x="43819716" y="5811651"/>
                    </a:cubicBezTo>
                    <a:cubicBezTo>
                      <a:pt x="38268362" y="4032785"/>
                      <a:pt x="30438085" y="2966157"/>
                      <a:pt x="21917405" y="3009824"/>
                    </a:cubicBezTo>
                    <a:cubicBezTo>
                      <a:pt x="14614291" y="3047251"/>
                      <a:pt x="6453731" y="3277510"/>
                      <a:pt x="457" y="5798748"/>
                    </a:cubicBezTo>
                    <a:cubicBezTo>
                      <a:pt x="-1036" y="3861504"/>
                      <a:pt x="1732" y="1944297"/>
                      <a:pt x="239" y="7053"/>
                    </a:cubicBezTo>
                    <a:close/>
                  </a:path>
                </a:pathLst>
              </a:custGeom>
              <a:gradFill flip="none" rotWithShape="1">
                <a:gsLst>
                  <a:gs pos="0">
                    <a:schemeClr val="accent6"/>
                  </a:gs>
                  <a:gs pos="100000">
                    <a:schemeClr val="accent4"/>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16">
                <a:extLst>
                  <a:ext uri="{FF2B5EF4-FFF2-40B4-BE49-F238E27FC236}">
                    <a16:creationId xmlns:a16="http://schemas.microsoft.com/office/drawing/2014/main" id="{2F081DFA-F21A-9E41-911A-1B69711D97EE}"/>
                  </a:ext>
                </a:extLst>
              </p:cNvPr>
              <p:cNvSpPr/>
              <p:nvPr userDrawn="1"/>
            </p:nvSpPr>
            <p:spPr>
              <a:xfrm>
                <a:off x="-4323" y="5744"/>
                <a:ext cx="27440229" cy="4555641"/>
              </a:xfrm>
              <a:custGeom>
                <a:avLst/>
                <a:gdLst>
                  <a:gd name="connsiteX0" fmla="*/ 0 w 43891200"/>
                  <a:gd name="connsiteY0" fmla="*/ 0 h 7027483"/>
                  <a:gd name="connsiteX1" fmla="*/ 43891200 w 43891200"/>
                  <a:gd name="connsiteY1" fmla="*/ 0 h 7027483"/>
                  <a:gd name="connsiteX2" fmla="*/ 43891200 w 43891200"/>
                  <a:gd name="connsiteY2" fmla="*/ 7027483 h 7027483"/>
                  <a:gd name="connsiteX3" fmla="*/ 0 w 43891200"/>
                  <a:gd name="connsiteY3" fmla="*/ 7027483 h 7027483"/>
                  <a:gd name="connsiteX4" fmla="*/ 0 w 43891200"/>
                  <a:gd name="connsiteY4"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617527 w 43891200"/>
                  <a:gd name="connsiteY3" fmla="*/ 6999261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968081"/>
                  <a:gd name="connsiteY0" fmla="*/ 0 h 6688809"/>
                  <a:gd name="connsiteX1" fmla="*/ 43891200 w 43968081"/>
                  <a:gd name="connsiteY1" fmla="*/ 0 h 6688809"/>
                  <a:gd name="connsiteX2" fmla="*/ 43968081 w 43968081"/>
                  <a:gd name="connsiteY2" fmla="*/ 6358199 h 6688809"/>
                  <a:gd name="connsiteX3" fmla="*/ 21448200 w 43968081"/>
                  <a:gd name="connsiteY3" fmla="*/ 3838305 h 6688809"/>
                  <a:gd name="connsiteX4" fmla="*/ 28221 w 43968081"/>
                  <a:gd name="connsiteY4" fmla="*/ 6688809 h 6688809"/>
                  <a:gd name="connsiteX5" fmla="*/ 0 w 43968081"/>
                  <a:gd name="connsiteY5" fmla="*/ 0 h 6688809"/>
                  <a:gd name="connsiteX0" fmla="*/ 0 w 43891200"/>
                  <a:gd name="connsiteY0" fmla="*/ 0 h 6688809"/>
                  <a:gd name="connsiteX1" fmla="*/ 43891200 w 43891200"/>
                  <a:gd name="connsiteY1" fmla="*/ 0 h 6688809"/>
                  <a:gd name="connsiteX2" fmla="*/ 43793664 w 43891200"/>
                  <a:gd name="connsiteY2" fmla="*/ 6218350 h 6688809"/>
                  <a:gd name="connsiteX3" fmla="*/ 21448200 w 43891200"/>
                  <a:gd name="connsiteY3" fmla="*/ 3838305 h 6688809"/>
                  <a:gd name="connsiteX4" fmla="*/ 28221 w 43891200"/>
                  <a:gd name="connsiteY4" fmla="*/ 6688809 h 6688809"/>
                  <a:gd name="connsiteX5" fmla="*/ 0 w 43891200"/>
                  <a:gd name="connsiteY5" fmla="*/ 0 h 6688809"/>
                  <a:gd name="connsiteX0" fmla="*/ 0 w 43891200"/>
                  <a:gd name="connsiteY0" fmla="*/ 0 h 6688809"/>
                  <a:gd name="connsiteX1" fmla="*/ 43891200 w 43891200"/>
                  <a:gd name="connsiteY1" fmla="*/ 0 h 6688809"/>
                  <a:gd name="connsiteX2" fmla="*/ 43823938 w 43891200"/>
                  <a:gd name="connsiteY2" fmla="*/ 6183672 h 6688809"/>
                  <a:gd name="connsiteX3" fmla="*/ 21448200 w 43891200"/>
                  <a:gd name="connsiteY3" fmla="*/ 3838305 h 6688809"/>
                  <a:gd name="connsiteX4" fmla="*/ 28221 w 43891200"/>
                  <a:gd name="connsiteY4" fmla="*/ 6688809 h 6688809"/>
                  <a:gd name="connsiteX5" fmla="*/ 0 w 43891200"/>
                  <a:gd name="connsiteY5" fmla="*/ 0 h 6688809"/>
                  <a:gd name="connsiteX0" fmla="*/ 0 w 43823938"/>
                  <a:gd name="connsiteY0" fmla="*/ 0 h 6688809"/>
                  <a:gd name="connsiteX1" fmla="*/ 43800376 w 43823938"/>
                  <a:gd name="connsiteY1" fmla="*/ 0 h 6688809"/>
                  <a:gd name="connsiteX2" fmla="*/ 43823938 w 43823938"/>
                  <a:gd name="connsiteY2" fmla="*/ 6183672 h 6688809"/>
                  <a:gd name="connsiteX3" fmla="*/ 21448200 w 43823938"/>
                  <a:gd name="connsiteY3" fmla="*/ 3838305 h 6688809"/>
                  <a:gd name="connsiteX4" fmla="*/ 28221 w 43823938"/>
                  <a:gd name="connsiteY4" fmla="*/ 6688809 h 6688809"/>
                  <a:gd name="connsiteX5" fmla="*/ 0 w 43823938"/>
                  <a:gd name="connsiteY5" fmla="*/ 0 h 6688809"/>
                  <a:gd name="connsiteX0" fmla="*/ 0 w 43883631"/>
                  <a:gd name="connsiteY0" fmla="*/ 0 h 6688809"/>
                  <a:gd name="connsiteX1" fmla="*/ 43883631 w 43883631"/>
                  <a:gd name="connsiteY1" fmla="*/ 41614 h 6688809"/>
                  <a:gd name="connsiteX2" fmla="*/ 43823938 w 43883631"/>
                  <a:gd name="connsiteY2" fmla="*/ 6183672 h 6688809"/>
                  <a:gd name="connsiteX3" fmla="*/ 21448200 w 43883631"/>
                  <a:gd name="connsiteY3" fmla="*/ 3838305 h 6688809"/>
                  <a:gd name="connsiteX4" fmla="*/ 28221 w 43883631"/>
                  <a:gd name="connsiteY4" fmla="*/ 6688809 h 6688809"/>
                  <a:gd name="connsiteX5" fmla="*/ 0 w 43883631"/>
                  <a:gd name="connsiteY5" fmla="*/ 0 h 6688809"/>
                  <a:gd name="connsiteX0" fmla="*/ 0 w 43876062"/>
                  <a:gd name="connsiteY0" fmla="*/ 0 h 6688809"/>
                  <a:gd name="connsiteX1" fmla="*/ 43876062 w 43876062"/>
                  <a:gd name="connsiteY1" fmla="*/ 6936 h 6688809"/>
                  <a:gd name="connsiteX2" fmla="*/ 43823938 w 43876062"/>
                  <a:gd name="connsiteY2" fmla="*/ 6183672 h 6688809"/>
                  <a:gd name="connsiteX3" fmla="*/ 21448200 w 43876062"/>
                  <a:gd name="connsiteY3" fmla="*/ 3838305 h 6688809"/>
                  <a:gd name="connsiteX4" fmla="*/ 28221 w 43876062"/>
                  <a:gd name="connsiteY4" fmla="*/ 6688809 h 6688809"/>
                  <a:gd name="connsiteX5" fmla="*/ 0 w 43876062"/>
                  <a:gd name="connsiteY5" fmla="*/ 0 h 6688809"/>
                  <a:gd name="connsiteX0" fmla="*/ 0 w 43883634"/>
                  <a:gd name="connsiteY0" fmla="*/ 6936 h 6695745"/>
                  <a:gd name="connsiteX1" fmla="*/ 43883634 w 43883634"/>
                  <a:gd name="connsiteY1" fmla="*/ 0 h 6695745"/>
                  <a:gd name="connsiteX2" fmla="*/ 43823938 w 43883634"/>
                  <a:gd name="connsiteY2" fmla="*/ 6190608 h 6695745"/>
                  <a:gd name="connsiteX3" fmla="*/ 21448200 w 43883634"/>
                  <a:gd name="connsiteY3" fmla="*/ 3845241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448200 w 43883634"/>
                  <a:gd name="connsiteY3" fmla="*/ 3845241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86368 w 43883634"/>
                  <a:gd name="connsiteY3" fmla="*/ 3845241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871047 w 43883634"/>
                  <a:gd name="connsiteY3" fmla="*/ 3810016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82633 w 43883634"/>
                  <a:gd name="connsiteY3" fmla="*/ 3782129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1837"/>
                  <a:gd name="connsiteX1" fmla="*/ 43883634 w 43883634"/>
                  <a:gd name="connsiteY1" fmla="*/ 0 h 6691837"/>
                  <a:gd name="connsiteX2" fmla="*/ 43827740 w 43883634"/>
                  <a:gd name="connsiteY2" fmla="*/ 6180150 h 6691837"/>
                  <a:gd name="connsiteX3" fmla="*/ 21911623 w 43883634"/>
                  <a:gd name="connsiteY3" fmla="*/ 3791425 h 6691837"/>
                  <a:gd name="connsiteX4" fmla="*/ 66513 w 43883634"/>
                  <a:gd name="connsiteY4" fmla="*/ 6691837 h 6691837"/>
                  <a:gd name="connsiteX5" fmla="*/ 0 w 43883634"/>
                  <a:gd name="connsiteY5" fmla="*/ 6936 h 6691837"/>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23933 w 43834140"/>
                  <a:gd name="connsiteY0" fmla="*/ 15369 h 6695746"/>
                  <a:gd name="connsiteX1" fmla="*/ 43834140 w 43834140"/>
                  <a:gd name="connsiteY1" fmla="*/ 0 h 6695746"/>
                  <a:gd name="connsiteX2" fmla="*/ 43778245 w 43834140"/>
                  <a:gd name="connsiteY2" fmla="*/ 5777889 h 6695746"/>
                  <a:gd name="connsiteX3" fmla="*/ 21862129 w 43834140"/>
                  <a:gd name="connsiteY3" fmla="*/ 3791425 h 6695746"/>
                  <a:gd name="connsiteX4" fmla="*/ 0 w 43834140"/>
                  <a:gd name="connsiteY4" fmla="*/ 6695746 h 6695746"/>
                  <a:gd name="connsiteX5" fmla="*/ 23933 w 43834140"/>
                  <a:gd name="connsiteY5" fmla="*/ 15369 h 6695746"/>
                  <a:gd name="connsiteX0" fmla="*/ 1414 w 43848334"/>
                  <a:gd name="connsiteY0" fmla="*/ 15369 h 6695746"/>
                  <a:gd name="connsiteX1" fmla="*/ 43848334 w 43848334"/>
                  <a:gd name="connsiteY1" fmla="*/ 0 h 6695746"/>
                  <a:gd name="connsiteX2" fmla="*/ 43792439 w 43848334"/>
                  <a:gd name="connsiteY2" fmla="*/ 5777889 h 6695746"/>
                  <a:gd name="connsiteX3" fmla="*/ 21876323 w 43848334"/>
                  <a:gd name="connsiteY3" fmla="*/ 3791425 h 6695746"/>
                  <a:gd name="connsiteX4" fmla="*/ 14194 w 43848334"/>
                  <a:gd name="connsiteY4" fmla="*/ 6695746 h 6695746"/>
                  <a:gd name="connsiteX5" fmla="*/ 1414 w 43848334"/>
                  <a:gd name="connsiteY5" fmla="*/ 15369 h 6695746"/>
                  <a:gd name="connsiteX0" fmla="*/ 1414 w 43792439"/>
                  <a:gd name="connsiteY0" fmla="*/ 6936 h 6687313"/>
                  <a:gd name="connsiteX1" fmla="*/ 43729019 w 43792439"/>
                  <a:gd name="connsiteY1" fmla="*/ 0 h 6687313"/>
                  <a:gd name="connsiteX2" fmla="*/ 43792439 w 43792439"/>
                  <a:gd name="connsiteY2" fmla="*/ 5769456 h 6687313"/>
                  <a:gd name="connsiteX3" fmla="*/ 21876323 w 43792439"/>
                  <a:gd name="connsiteY3" fmla="*/ 3782992 h 6687313"/>
                  <a:gd name="connsiteX4" fmla="*/ 14194 w 43792439"/>
                  <a:gd name="connsiteY4" fmla="*/ 6687313 h 6687313"/>
                  <a:gd name="connsiteX5" fmla="*/ 1414 w 43792439"/>
                  <a:gd name="connsiteY5" fmla="*/ 6936 h 6687313"/>
                  <a:gd name="connsiteX0" fmla="*/ 1414 w 43792439"/>
                  <a:gd name="connsiteY0" fmla="*/ 0 h 6680377"/>
                  <a:gd name="connsiteX1" fmla="*/ 43600524 w 43792439"/>
                  <a:gd name="connsiteY1" fmla="*/ 77395 h 6680377"/>
                  <a:gd name="connsiteX2" fmla="*/ 43792439 w 43792439"/>
                  <a:gd name="connsiteY2" fmla="*/ 5762520 h 6680377"/>
                  <a:gd name="connsiteX3" fmla="*/ 21876323 w 43792439"/>
                  <a:gd name="connsiteY3" fmla="*/ 3776056 h 6680377"/>
                  <a:gd name="connsiteX4" fmla="*/ 14194 w 43792439"/>
                  <a:gd name="connsiteY4" fmla="*/ 6680377 h 6680377"/>
                  <a:gd name="connsiteX5" fmla="*/ 1414 w 43792439"/>
                  <a:gd name="connsiteY5" fmla="*/ 0 h 6680377"/>
                  <a:gd name="connsiteX0" fmla="*/ 1414 w 43792439"/>
                  <a:gd name="connsiteY0" fmla="*/ 0 h 6680377"/>
                  <a:gd name="connsiteX1" fmla="*/ 43683128 w 43792439"/>
                  <a:gd name="connsiteY1" fmla="*/ 119561 h 6680377"/>
                  <a:gd name="connsiteX2" fmla="*/ 43792439 w 43792439"/>
                  <a:gd name="connsiteY2" fmla="*/ 5762520 h 6680377"/>
                  <a:gd name="connsiteX3" fmla="*/ 21876323 w 43792439"/>
                  <a:gd name="connsiteY3" fmla="*/ 3776056 h 6680377"/>
                  <a:gd name="connsiteX4" fmla="*/ 14194 w 43792439"/>
                  <a:gd name="connsiteY4" fmla="*/ 6680377 h 6680377"/>
                  <a:gd name="connsiteX5" fmla="*/ 1414 w 43792439"/>
                  <a:gd name="connsiteY5" fmla="*/ 0 h 6680377"/>
                  <a:gd name="connsiteX0" fmla="*/ 1414 w 43793267"/>
                  <a:gd name="connsiteY0" fmla="*/ 0 h 6680377"/>
                  <a:gd name="connsiteX1" fmla="*/ 43793267 w 43793267"/>
                  <a:gd name="connsiteY1" fmla="*/ 1497 h 6680377"/>
                  <a:gd name="connsiteX2" fmla="*/ 43792439 w 43793267"/>
                  <a:gd name="connsiteY2" fmla="*/ 5762520 h 6680377"/>
                  <a:gd name="connsiteX3" fmla="*/ 21876323 w 43793267"/>
                  <a:gd name="connsiteY3" fmla="*/ 3776056 h 6680377"/>
                  <a:gd name="connsiteX4" fmla="*/ 14194 w 43793267"/>
                  <a:gd name="connsiteY4" fmla="*/ 6680377 h 6680377"/>
                  <a:gd name="connsiteX5" fmla="*/ 1414 w 43793267"/>
                  <a:gd name="connsiteY5" fmla="*/ 0 h 6680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793267" h="6680377">
                    <a:moveTo>
                      <a:pt x="1414" y="0"/>
                    </a:moveTo>
                    <a:lnTo>
                      <a:pt x="43793267" y="1497"/>
                    </a:lnTo>
                    <a:cubicBezTo>
                      <a:pt x="43793267" y="2343991"/>
                      <a:pt x="43792439" y="3420026"/>
                      <a:pt x="43792439" y="5762520"/>
                    </a:cubicBezTo>
                    <a:cubicBezTo>
                      <a:pt x="38990659" y="4549272"/>
                      <a:pt x="29172697" y="3623080"/>
                      <a:pt x="21876323" y="3776056"/>
                    </a:cubicBezTo>
                    <a:cubicBezTo>
                      <a:pt x="14579949" y="3929032"/>
                      <a:pt x="6467468" y="4159139"/>
                      <a:pt x="14194" y="6680377"/>
                    </a:cubicBezTo>
                    <a:cubicBezTo>
                      <a:pt x="22172" y="4453585"/>
                      <a:pt x="-6564" y="2226792"/>
                      <a:pt x="1414" y="0"/>
                    </a:cubicBezTo>
                    <a:close/>
                  </a:path>
                </a:pathLst>
              </a:custGeom>
              <a:gradFill flip="none" rotWithShape="1">
                <a:gsLst>
                  <a:gs pos="0">
                    <a:schemeClr val="accent6"/>
                  </a:gs>
                  <a:gs pos="100000">
                    <a:schemeClr val="accent1"/>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ectangle 15">
                <a:extLst>
                  <a:ext uri="{FF2B5EF4-FFF2-40B4-BE49-F238E27FC236}">
                    <a16:creationId xmlns:a16="http://schemas.microsoft.com/office/drawing/2014/main" id="{5425DB9E-358C-EE4C-8D75-8947C8800C66}"/>
                  </a:ext>
                </a:extLst>
              </p:cNvPr>
              <p:cNvSpPr/>
              <p:nvPr userDrawn="1"/>
            </p:nvSpPr>
            <p:spPr>
              <a:xfrm>
                <a:off x="-14192" y="1382"/>
                <a:ext cx="27451941" cy="4570665"/>
              </a:xfrm>
              <a:custGeom>
                <a:avLst/>
                <a:gdLst>
                  <a:gd name="connsiteX0" fmla="*/ 0 w 43891200"/>
                  <a:gd name="connsiteY0" fmla="*/ 0 h 2171777"/>
                  <a:gd name="connsiteX1" fmla="*/ 43891200 w 43891200"/>
                  <a:gd name="connsiteY1" fmla="*/ 0 h 2171777"/>
                  <a:gd name="connsiteX2" fmla="*/ 43891200 w 43891200"/>
                  <a:gd name="connsiteY2" fmla="*/ 2171777 h 2171777"/>
                  <a:gd name="connsiteX3" fmla="*/ 0 w 43891200"/>
                  <a:gd name="connsiteY3" fmla="*/ 2171777 h 2171777"/>
                  <a:gd name="connsiteX4" fmla="*/ 0 w 43891200"/>
                  <a:gd name="connsiteY4" fmla="*/ 0 h 2171777"/>
                  <a:gd name="connsiteX0" fmla="*/ 0 w 43891200"/>
                  <a:gd name="connsiteY0" fmla="*/ 0 h 2171777"/>
                  <a:gd name="connsiteX1" fmla="*/ 43891200 w 43891200"/>
                  <a:gd name="connsiteY1" fmla="*/ 0 h 2171777"/>
                  <a:gd name="connsiteX2" fmla="*/ 43891200 w 43891200"/>
                  <a:gd name="connsiteY2" fmla="*/ 2171777 h 2171777"/>
                  <a:gd name="connsiteX3" fmla="*/ 21843298 w 43891200"/>
                  <a:gd name="connsiteY3" fmla="*/ 2143554 h 2171777"/>
                  <a:gd name="connsiteX4" fmla="*/ 0 w 43891200"/>
                  <a:gd name="connsiteY4" fmla="*/ 2171777 h 2171777"/>
                  <a:gd name="connsiteX5" fmla="*/ 0 w 43891200"/>
                  <a:gd name="connsiteY5" fmla="*/ 0 h 2171777"/>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90029"/>
                  <a:gd name="connsiteX1" fmla="*/ 43891200 w 43891200"/>
                  <a:gd name="connsiteY1" fmla="*/ 0 h 5390029"/>
                  <a:gd name="connsiteX2" fmla="*/ 43891200 w 43891200"/>
                  <a:gd name="connsiteY2" fmla="*/ 2171777 h 5390029"/>
                  <a:gd name="connsiteX3" fmla="*/ 21843298 w 43891200"/>
                  <a:gd name="connsiteY3" fmla="*/ 2143554 h 5390029"/>
                  <a:gd name="connsiteX4" fmla="*/ 28221 w 43891200"/>
                  <a:gd name="connsiteY4" fmla="*/ 5360956 h 5390029"/>
                  <a:gd name="connsiteX5" fmla="*/ 0 w 43891200"/>
                  <a:gd name="connsiteY5" fmla="*/ 0 h 5390029"/>
                  <a:gd name="connsiteX0" fmla="*/ 0 w 43891200"/>
                  <a:gd name="connsiteY0" fmla="*/ 0 h 5390029"/>
                  <a:gd name="connsiteX1" fmla="*/ 43891200 w 43891200"/>
                  <a:gd name="connsiteY1" fmla="*/ 0 h 5390029"/>
                  <a:gd name="connsiteX2" fmla="*/ 43891200 w 43891200"/>
                  <a:gd name="connsiteY2" fmla="*/ 2171777 h 5390029"/>
                  <a:gd name="connsiteX3" fmla="*/ 21843298 w 43891200"/>
                  <a:gd name="connsiteY3" fmla="*/ 2143554 h 5390029"/>
                  <a:gd name="connsiteX4" fmla="*/ 28221 w 43891200"/>
                  <a:gd name="connsiteY4" fmla="*/ 5360956 h 5390029"/>
                  <a:gd name="connsiteX5" fmla="*/ 0 w 43891200"/>
                  <a:gd name="connsiteY5" fmla="*/ 0 h 5390029"/>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691988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778314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197 w 43891200"/>
                  <a:gd name="connsiteY2" fmla="*/ 2143554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197 w 43891200"/>
                  <a:gd name="connsiteY2" fmla="*/ 2143554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83162"/>
                  <a:gd name="connsiteX1" fmla="*/ 43891200 w 43891200"/>
                  <a:gd name="connsiteY1" fmla="*/ 0 h 5383162"/>
                  <a:gd name="connsiteX2" fmla="*/ 43891197 w 43891200"/>
                  <a:gd name="connsiteY2" fmla="*/ 2143554 h 5383162"/>
                  <a:gd name="connsiteX3" fmla="*/ 21843298 w 43891200"/>
                  <a:gd name="connsiteY3" fmla="*/ 1381537 h 5383162"/>
                  <a:gd name="connsiteX4" fmla="*/ 12981 w 43891200"/>
                  <a:gd name="connsiteY4" fmla="*/ 5383162 h 5383162"/>
                  <a:gd name="connsiteX5" fmla="*/ 0 w 43891200"/>
                  <a:gd name="connsiteY5" fmla="*/ 0 h 5383162"/>
                  <a:gd name="connsiteX0" fmla="*/ 0 w 43891200"/>
                  <a:gd name="connsiteY0" fmla="*/ 0 h 5353553"/>
                  <a:gd name="connsiteX1" fmla="*/ 43891200 w 43891200"/>
                  <a:gd name="connsiteY1" fmla="*/ 0 h 5353553"/>
                  <a:gd name="connsiteX2" fmla="*/ 43891197 w 43891200"/>
                  <a:gd name="connsiteY2" fmla="*/ 2143554 h 5353553"/>
                  <a:gd name="connsiteX3" fmla="*/ 21843298 w 43891200"/>
                  <a:gd name="connsiteY3" fmla="*/ 1381537 h 5353553"/>
                  <a:gd name="connsiteX4" fmla="*/ 12981 w 43891200"/>
                  <a:gd name="connsiteY4" fmla="*/ 5353553 h 5353553"/>
                  <a:gd name="connsiteX5" fmla="*/ 0 w 43891200"/>
                  <a:gd name="connsiteY5" fmla="*/ 0 h 5353553"/>
                  <a:gd name="connsiteX0" fmla="*/ 0 w 43891200"/>
                  <a:gd name="connsiteY0" fmla="*/ 0 h 5375759"/>
                  <a:gd name="connsiteX1" fmla="*/ 43891200 w 43891200"/>
                  <a:gd name="connsiteY1" fmla="*/ 0 h 5375759"/>
                  <a:gd name="connsiteX2" fmla="*/ 43891197 w 43891200"/>
                  <a:gd name="connsiteY2" fmla="*/ 2143554 h 5375759"/>
                  <a:gd name="connsiteX3" fmla="*/ 21843298 w 43891200"/>
                  <a:gd name="connsiteY3" fmla="*/ 1381537 h 5375759"/>
                  <a:gd name="connsiteX4" fmla="*/ 2821 w 43891200"/>
                  <a:gd name="connsiteY4" fmla="*/ 5375759 h 5375759"/>
                  <a:gd name="connsiteX5" fmla="*/ 0 w 43891200"/>
                  <a:gd name="connsiteY5" fmla="*/ 0 h 5375759"/>
                  <a:gd name="connsiteX0" fmla="*/ 0 w 43891200"/>
                  <a:gd name="connsiteY0" fmla="*/ 0 h 5391472"/>
                  <a:gd name="connsiteX1" fmla="*/ 43891200 w 43891200"/>
                  <a:gd name="connsiteY1" fmla="*/ 0 h 5391472"/>
                  <a:gd name="connsiteX2" fmla="*/ 43891197 w 43891200"/>
                  <a:gd name="connsiteY2" fmla="*/ 2143554 h 5391472"/>
                  <a:gd name="connsiteX3" fmla="*/ 21843298 w 43891200"/>
                  <a:gd name="connsiteY3" fmla="*/ 1381537 h 5391472"/>
                  <a:gd name="connsiteX4" fmla="*/ 24143 w 43891200"/>
                  <a:gd name="connsiteY4" fmla="*/ 5391472 h 5391472"/>
                  <a:gd name="connsiteX5" fmla="*/ 0 w 43891200"/>
                  <a:gd name="connsiteY5" fmla="*/ 0 h 5391472"/>
                  <a:gd name="connsiteX0" fmla="*/ 0 w 43891200"/>
                  <a:gd name="connsiteY0" fmla="*/ 0 h 5388329"/>
                  <a:gd name="connsiteX1" fmla="*/ 43891200 w 43891200"/>
                  <a:gd name="connsiteY1" fmla="*/ 0 h 5388329"/>
                  <a:gd name="connsiteX2" fmla="*/ 43891197 w 43891200"/>
                  <a:gd name="connsiteY2" fmla="*/ 2143554 h 5388329"/>
                  <a:gd name="connsiteX3" fmla="*/ 21843298 w 43891200"/>
                  <a:gd name="connsiteY3" fmla="*/ 1381537 h 5388329"/>
                  <a:gd name="connsiteX4" fmla="*/ 11350 w 43891200"/>
                  <a:gd name="connsiteY4" fmla="*/ 5388329 h 5388329"/>
                  <a:gd name="connsiteX5" fmla="*/ 0 w 43891200"/>
                  <a:gd name="connsiteY5" fmla="*/ 0 h 5388329"/>
                  <a:gd name="connsiteX0" fmla="*/ 0 w 43918796"/>
                  <a:gd name="connsiteY0" fmla="*/ 0 h 5388329"/>
                  <a:gd name="connsiteX1" fmla="*/ 43918796 w 43918796"/>
                  <a:gd name="connsiteY1" fmla="*/ 0 h 5388329"/>
                  <a:gd name="connsiteX2" fmla="*/ 43918793 w 43918796"/>
                  <a:gd name="connsiteY2" fmla="*/ 2143554 h 5388329"/>
                  <a:gd name="connsiteX3" fmla="*/ 21870894 w 43918796"/>
                  <a:gd name="connsiteY3" fmla="*/ 1381537 h 5388329"/>
                  <a:gd name="connsiteX4" fmla="*/ 38946 w 43918796"/>
                  <a:gd name="connsiteY4" fmla="*/ 5388329 h 5388329"/>
                  <a:gd name="connsiteX5" fmla="*/ 0 w 43918796"/>
                  <a:gd name="connsiteY5" fmla="*/ 0 h 5388329"/>
                  <a:gd name="connsiteX0" fmla="*/ 0 w 43882001"/>
                  <a:gd name="connsiteY0" fmla="*/ 6780 h 5388329"/>
                  <a:gd name="connsiteX1" fmla="*/ 43882001 w 43882001"/>
                  <a:gd name="connsiteY1" fmla="*/ 0 h 5388329"/>
                  <a:gd name="connsiteX2" fmla="*/ 43881998 w 43882001"/>
                  <a:gd name="connsiteY2" fmla="*/ 2143554 h 5388329"/>
                  <a:gd name="connsiteX3" fmla="*/ 21834099 w 43882001"/>
                  <a:gd name="connsiteY3" fmla="*/ 1381537 h 5388329"/>
                  <a:gd name="connsiteX4" fmla="*/ 2151 w 43882001"/>
                  <a:gd name="connsiteY4" fmla="*/ 5388329 h 5388329"/>
                  <a:gd name="connsiteX5" fmla="*/ 0 w 43882001"/>
                  <a:gd name="connsiteY5" fmla="*/ 6780 h 5388329"/>
                  <a:gd name="connsiteX0" fmla="*/ 0 w 43909597"/>
                  <a:gd name="connsiteY0" fmla="*/ 6780 h 5388329"/>
                  <a:gd name="connsiteX1" fmla="*/ 43909597 w 43909597"/>
                  <a:gd name="connsiteY1" fmla="*/ 0 h 5388329"/>
                  <a:gd name="connsiteX2" fmla="*/ 43909594 w 43909597"/>
                  <a:gd name="connsiteY2" fmla="*/ 2143554 h 5388329"/>
                  <a:gd name="connsiteX3" fmla="*/ 21861695 w 43909597"/>
                  <a:gd name="connsiteY3" fmla="*/ 1381537 h 5388329"/>
                  <a:gd name="connsiteX4" fmla="*/ 29747 w 43909597"/>
                  <a:gd name="connsiteY4" fmla="*/ 5388329 h 5388329"/>
                  <a:gd name="connsiteX5" fmla="*/ 0 w 43909597"/>
                  <a:gd name="connsiteY5" fmla="*/ 6780 h 5388329"/>
                  <a:gd name="connsiteX0" fmla="*/ 16283 w 43879886"/>
                  <a:gd name="connsiteY0" fmla="*/ 13560 h 5388329"/>
                  <a:gd name="connsiteX1" fmla="*/ 43879886 w 43879886"/>
                  <a:gd name="connsiteY1" fmla="*/ 0 h 5388329"/>
                  <a:gd name="connsiteX2" fmla="*/ 43879883 w 43879886"/>
                  <a:gd name="connsiteY2" fmla="*/ 2143554 h 5388329"/>
                  <a:gd name="connsiteX3" fmla="*/ 21831984 w 43879886"/>
                  <a:gd name="connsiteY3" fmla="*/ 1381537 h 5388329"/>
                  <a:gd name="connsiteX4" fmla="*/ 36 w 43879886"/>
                  <a:gd name="connsiteY4" fmla="*/ 5388329 h 5388329"/>
                  <a:gd name="connsiteX5" fmla="*/ 16283 w 43879886"/>
                  <a:gd name="connsiteY5" fmla="*/ 13560 h 5388329"/>
                  <a:gd name="connsiteX0" fmla="*/ 7118 w 43879920"/>
                  <a:gd name="connsiteY0" fmla="*/ 6780 h 5388329"/>
                  <a:gd name="connsiteX1" fmla="*/ 43879920 w 43879920"/>
                  <a:gd name="connsiteY1" fmla="*/ 0 h 5388329"/>
                  <a:gd name="connsiteX2" fmla="*/ 43879917 w 43879920"/>
                  <a:gd name="connsiteY2" fmla="*/ 2143554 h 5388329"/>
                  <a:gd name="connsiteX3" fmla="*/ 21832018 w 43879920"/>
                  <a:gd name="connsiteY3" fmla="*/ 1381537 h 5388329"/>
                  <a:gd name="connsiteX4" fmla="*/ 70 w 43879920"/>
                  <a:gd name="connsiteY4" fmla="*/ 5388329 h 5388329"/>
                  <a:gd name="connsiteX5" fmla="*/ 7118 w 43879920"/>
                  <a:gd name="connsiteY5" fmla="*/ 6780 h 5388329"/>
                  <a:gd name="connsiteX0" fmla="*/ 0 w 43900399"/>
                  <a:gd name="connsiteY0" fmla="*/ 0 h 5388329"/>
                  <a:gd name="connsiteX1" fmla="*/ 43900399 w 43900399"/>
                  <a:gd name="connsiteY1" fmla="*/ 0 h 5388329"/>
                  <a:gd name="connsiteX2" fmla="*/ 43900396 w 43900399"/>
                  <a:gd name="connsiteY2" fmla="*/ 2143554 h 5388329"/>
                  <a:gd name="connsiteX3" fmla="*/ 21852497 w 43900399"/>
                  <a:gd name="connsiteY3" fmla="*/ 1381537 h 5388329"/>
                  <a:gd name="connsiteX4" fmla="*/ 20549 w 43900399"/>
                  <a:gd name="connsiteY4" fmla="*/ 5388329 h 5388329"/>
                  <a:gd name="connsiteX5" fmla="*/ 0 w 43900399"/>
                  <a:gd name="connsiteY5" fmla="*/ 0 h 5388329"/>
                  <a:gd name="connsiteX0" fmla="*/ 0 w 43900396"/>
                  <a:gd name="connsiteY0" fmla="*/ 0 h 5388329"/>
                  <a:gd name="connsiteX1" fmla="*/ 43854405 w 43900396"/>
                  <a:gd name="connsiteY1" fmla="*/ 27119 h 5388329"/>
                  <a:gd name="connsiteX2" fmla="*/ 43900396 w 43900396"/>
                  <a:gd name="connsiteY2" fmla="*/ 2143554 h 5388329"/>
                  <a:gd name="connsiteX3" fmla="*/ 21852497 w 43900396"/>
                  <a:gd name="connsiteY3" fmla="*/ 1381537 h 5388329"/>
                  <a:gd name="connsiteX4" fmla="*/ 20549 w 43900396"/>
                  <a:gd name="connsiteY4" fmla="*/ 5388329 h 5388329"/>
                  <a:gd name="connsiteX5" fmla="*/ 0 w 43900396"/>
                  <a:gd name="connsiteY5" fmla="*/ 0 h 5388329"/>
                  <a:gd name="connsiteX0" fmla="*/ 0 w 43900398"/>
                  <a:gd name="connsiteY0" fmla="*/ 0 h 5388329"/>
                  <a:gd name="connsiteX1" fmla="*/ 43900398 w 43900398"/>
                  <a:gd name="connsiteY1" fmla="*/ 6780 h 5388329"/>
                  <a:gd name="connsiteX2" fmla="*/ 43900396 w 43900398"/>
                  <a:gd name="connsiteY2" fmla="*/ 2143554 h 5388329"/>
                  <a:gd name="connsiteX3" fmla="*/ 21852497 w 43900398"/>
                  <a:gd name="connsiteY3" fmla="*/ 1381537 h 5388329"/>
                  <a:gd name="connsiteX4" fmla="*/ 20549 w 43900398"/>
                  <a:gd name="connsiteY4" fmla="*/ 5388329 h 5388329"/>
                  <a:gd name="connsiteX5" fmla="*/ 0 w 43900398"/>
                  <a:gd name="connsiteY5" fmla="*/ 0 h 5388329"/>
                  <a:gd name="connsiteX0" fmla="*/ 0 w 43909598"/>
                  <a:gd name="connsiteY0" fmla="*/ 0 h 5388329"/>
                  <a:gd name="connsiteX1" fmla="*/ 43909598 w 43909598"/>
                  <a:gd name="connsiteY1" fmla="*/ 6780 h 5388329"/>
                  <a:gd name="connsiteX2" fmla="*/ 43900396 w 43909598"/>
                  <a:gd name="connsiteY2" fmla="*/ 2143554 h 5388329"/>
                  <a:gd name="connsiteX3" fmla="*/ 21852497 w 43909598"/>
                  <a:gd name="connsiteY3" fmla="*/ 1381537 h 5388329"/>
                  <a:gd name="connsiteX4" fmla="*/ 20549 w 43909598"/>
                  <a:gd name="connsiteY4" fmla="*/ 5388329 h 5388329"/>
                  <a:gd name="connsiteX5" fmla="*/ 0 w 43909598"/>
                  <a:gd name="connsiteY5" fmla="*/ 0 h 5388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909598" h="5388329">
                    <a:moveTo>
                      <a:pt x="0" y="0"/>
                    </a:moveTo>
                    <a:lnTo>
                      <a:pt x="43909598" y="6780"/>
                    </a:lnTo>
                    <a:cubicBezTo>
                      <a:pt x="43909597" y="719038"/>
                      <a:pt x="43900397" y="1431296"/>
                      <a:pt x="43900396" y="2143554"/>
                    </a:cubicBezTo>
                    <a:cubicBezTo>
                      <a:pt x="37284373" y="1358490"/>
                      <a:pt x="29162993" y="845303"/>
                      <a:pt x="21852497" y="1381537"/>
                    </a:cubicBezTo>
                    <a:cubicBezTo>
                      <a:pt x="14542001" y="1917771"/>
                      <a:pt x="6144574" y="2782191"/>
                      <a:pt x="20549" y="5388329"/>
                    </a:cubicBezTo>
                    <a:cubicBezTo>
                      <a:pt x="19609" y="3596409"/>
                      <a:pt x="940" y="1791920"/>
                      <a:pt x="0" y="0"/>
                    </a:cubicBezTo>
                    <a:close/>
                  </a:path>
                </a:pathLst>
              </a:custGeom>
              <a:gradFill flip="none" rotWithShape="1">
                <a:gsLst>
                  <a:gs pos="0">
                    <a:schemeClr val="tx2"/>
                  </a:gs>
                  <a:gs pos="100000">
                    <a:schemeClr val="accent1"/>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n>
                    <a:noFill/>
                  </a:ln>
                  <a:solidFill>
                    <a:schemeClr val="accent1"/>
                  </a:solidFill>
                </a:endParaRPr>
              </a:p>
            </p:txBody>
          </p:sp>
        </p:grpSp>
      </p:grpSp>
    </p:spTree>
  </p:cSld>
  <p:clrMap bg1="lt1" tx1="dk1" bg2="lt2" tx2="dk2" accent1="accent1" accent2="accent2" accent3="accent3" accent4="accent4" accent5="accent5" accent6="accent6" hlink="hlink" folHlink="folHlink"/>
  <p:sldLayoutIdLst>
    <p:sldLayoutId id="2147483654" r:id="rId1"/>
    <p:sldLayoutId id="2147483662" r:id="rId2"/>
  </p:sldLayoutIdLst>
  <p:txStyles>
    <p:titleStyle>
      <a:lvl1pPr algn="ctr" defTabSz="4388900" rtl="0" eaLnBrk="1" latinLnBrk="0" hangingPunct="1">
        <a:spcBef>
          <a:spcPct val="0"/>
        </a:spcBef>
        <a:buNone/>
        <a:defRPr sz="8800" kern="1200">
          <a:solidFill>
            <a:schemeClr val="bg1"/>
          </a:solidFill>
          <a:latin typeface="Trebuchet MS" pitchFamily="34" charset="0"/>
          <a:ea typeface="+mj-ea"/>
          <a:cs typeface="+mj-cs"/>
        </a:defRPr>
      </a:lvl1pPr>
    </p:titleStyle>
    <p:bodyStyle>
      <a:lvl1pPr marL="1645838" indent="-1645838" algn="l" defTabSz="4388900" rtl="0" eaLnBrk="1" latinLnBrk="0" hangingPunct="1">
        <a:spcBef>
          <a:spcPct val="20000"/>
        </a:spcBef>
        <a:buFont typeface="Arial" pitchFamily="34" charset="0"/>
        <a:buChar char="•"/>
        <a:defRPr sz="15400" kern="1200">
          <a:solidFill>
            <a:schemeClr val="tx1"/>
          </a:solidFill>
          <a:latin typeface="+mn-lt"/>
          <a:ea typeface="+mn-ea"/>
          <a:cs typeface="+mn-cs"/>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p:bodyStyle>
    <p:otherStyle>
      <a:defPPr>
        <a:defRPr lang="en-US"/>
      </a:defPPr>
      <a:lvl1pPr marL="0" algn="l" defTabSz="4388900" rtl="0" eaLnBrk="1" latinLnBrk="0" hangingPunct="1">
        <a:defRPr sz="8600" kern="1200">
          <a:solidFill>
            <a:schemeClr val="tx1"/>
          </a:solidFill>
          <a:latin typeface="+mn-lt"/>
          <a:ea typeface="+mn-ea"/>
          <a:cs typeface="+mn-cs"/>
        </a:defRPr>
      </a:lvl1pPr>
      <a:lvl2pPr marL="2194451" algn="l" defTabSz="4388900" rtl="0" eaLnBrk="1" latinLnBrk="0" hangingPunct="1">
        <a:defRPr sz="8600" kern="1200">
          <a:solidFill>
            <a:schemeClr val="tx1"/>
          </a:solidFill>
          <a:latin typeface="+mn-lt"/>
          <a:ea typeface="+mn-ea"/>
          <a:cs typeface="+mn-cs"/>
        </a:defRPr>
      </a:lvl2pPr>
      <a:lvl3pPr marL="4388900" algn="l" defTabSz="4388900" rtl="0" eaLnBrk="1" latinLnBrk="0" hangingPunct="1">
        <a:defRPr sz="8600" kern="1200">
          <a:solidFill>
            <a:schemeClr val="tx1"/>
          </a:solidFill>
          <a:latin typeface="+mn-lt"/>
          <a:ea typeface="+mn-ea"/>
          <a:cs typeface="+mn-cs"/>
        </a:defRPr>
      </a:lvl3pPr>
      <a:lvl4pPr marL="6583351" algn="l" defTabSz="4388900" rtl="0" eaLnBrk="1" latinLnBrk="0" hangingPunct="1">
        <a:defRPr sz="8600" kern="1200">
          <a:solidFill>
            <a:schemeClr val="tx1"/>
          </a:solidFill>
          <a:latin typeface="+mn-lt"/>
          <a:ea typeface="+mn-ea"/>
          <a:cs typeface="+mn-cs"/>
        </a:defRPr>
      </a:lvl4pPr>
      <a:lvl5pPr marL="8777801" algn="l" defTabSz="4388900" rtl="0" eaLnBrk="1" latinLnBrk="0" hangingPunct="1">
        <a:defRPr sz="8600" kern="1200">
          <a:solidFill>
            <a:schemeClr val="tx1"/>
          </a:solidFill>
          <a:latin typeface="+mn-lt"/>
          <a:ea typeface="+mn-ea"/>
          <a:cs typeface="+mn-cs"/>
        </a:defRPr>
      </a:lvl5pPr>
      <a:lvl6pPr marL="10972252" algn="l" defTabSz="4388900" rtl="0" eaLnBrk="1" latinLnBrk="0" hangingPunct="1">
        <a:defRPr sz="8600" kern="1200">
          <a:solidFill>
            <a:schemeClr val="tx1"/>
          </a:solidFill>
          <a:latin typeface="+mn-lt"/>
          <a:ea typeface="+mn-ea"/>
          <a:cs typeface="+mn-cs"/>
        </a:defRPr>
      </a:lvl6pPr>
      <a:lvl7pPr marL="13166703" algn="l" defTabSz="4388900" rtl="0" eaLnBrk="1" latinLnBrk="0" hangingPunct="1">
        <a:defRPr sz="8600" kern="1200">
          <a:solidFill>
            <a:schemeClr val="tx1"/>
          </a:solidFill>
          <a:latin typeface="+mn-lt"/>
          <a:ea typeface="+mn-ea"/>
          <a:cs typeface="+mn-cs"/>
        </a:defRPr>
      </a:lvl7pPr>
      <a:lvl8pPr marL="15361152" algn="l" defTabSz="4388900" rtl="0" eaLnBrk="1" latinLnBrk="0" hangingPunct="1">
        <a:defRPr sz="8600" kern="1200">
          <a:solidFill>
            <a:schemeClr val="tx1"/>
          </a:solidFill>
          <a:latin typeface="+mn-lt"/>
          <a:ea typeface="+mn-ea"/>
          <a:cs typeface="+mn-cs"/>
        </a:defRPr>
      </a:lvl8pPr>
      <a:lvl9pPr marL="17555603" algn="l" defTabSz="4388900" rtl="0" eaLnBrk="1" latinLnBrk="0" hangingPunct="1">
        <a:defRPr sz="86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0368" userDrawn="1">
          <p15:clr>
            <a:srgbClr val="F26B43"/>
          </p15:clr>
        </p15:guide>
        <p15:guide id="2" pos="6912" userDrawn="1">
          <p15:clr>
            <a:srgbClr val="F26B43"/>
          </p15:clr>
        </p15:guide>
        <p15:guide id="3" pos="20712"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hyperlink" Target="mailto:JKINSER@GMU.EDU" TargetMode="External"/><Relationship Id="rId13" Type="http://schemas.openxmlformats.org/officeDocument/2006/relationships/image" Target="../media/image13.png"/><Relationship Id="rId18" Type="http://schemas.openxmlformats.org/officeDocument/2006/relationships/image" Target="../media/image18.png"/><Relationship Id="rId3" Type="http://schemas.openxmlformats.org/officeDocument/2006/relationships/slideLayout" Target="../slideLayouts/slideLayout3.xml"/><Relationship Id="rId7" Type="http://schemas.openxmlformats.org/officeDocument/2006/relationships/hyperlink" Target="mailto:SKUMARA2@GMU.EDU" TargetMode="External"/><Relationship Id="rId12" Type="http://schemas.openxmlformats.org/officeDocument/2006/relationships/image" Target="../media/image12.png"/><Relationship Id="rId17" Type="http://schemas.openxmlformats.org/officeDocument/2006/relationships/image" Target="../media/image17.png"/><Relationship Id="rId2" Type="http://schemas.openxmlformats.org/officeDocument/2006/relationships/audio" Target="../media/media1.m4a"/><Relationship Id="rId16" Type="http://schemas.openxmlformats.org/officeDocument/2006/relationships/image" Target="../media/image16.png"/><Relationship Id="rId20" Type="http://schemas.openxmlformats.org/officeDocument/2006/relationships/image" Target="../media/image20.png"/><Relationship Id="rId1" Type="http://schemas.microsoft.com/office/2007/relationships/media" Target="../media/media1.m4a"/><Relationship Id="rId6" Type="http://schemas.openxmlformats.org/officeDocument/2006/relationships/hyperlink" Target="https://www.kaggle.com/uciml/breast-cancer-wisconsin-data" TargetMode="External"/><Relationship Id="rId11" Type="http://schemas.openxmlformats.org/officeDocument/2006/relationships/image" Target="../media/image11.png"/><Relationship Id="rId5" Type="http://schemas.openxmlformats.org/officeDocument/2006/relationships/hyperlink" Target="https://archive.ics.uci.edu/ml/datasets/Breast+Cancer+Wisconsin+(Diagnostic)" TargetMode="External"/><Relationship Id="rId15" Type="http://schemas.openxmlformats.org/officeDocument/2006/relationships/image" Target="../media/image15.png"/><Relationship Id="rId10" Type="http://schemas.openxmlformats.org/officeDocument/2006/relationships/image" Target="../media/image10.png"/><Relationship Id="rId19" Type="http://schemas.openxmlformats.org/officeDocument/2006/relationships/image" Target="../media/image19.png"/><Relationship Id="rId4" Type="http://schemas.openxmlformats.org/officeDocument/2006/relationships/notesSlide" Target="../notesSlides/notesSlide1.xml"/><Relationship Id="rId9" Type="http://schemas.openxmlformats.org/officeDocument/2006/relationships/image" Target="../media/image9.png"/><Relationship Id="rId1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 Placeholder 18">
            <a:extLst>
              <a:ext uri="{FF2B5EF4-FFF2-40B4-BE49-F238E27FC236}">
                <a16:creationId xmlns:a16="http://schemas.microsoft.com/office/drawing/2014/main" id="{B6912EF7-68E1-3C42-B83E-A6692A16780E}"/>
              </a:ext>
            </a:extLst>
          </p:cNvPr>
          <p:cNvSpPr>
            <a:spLocks noGrp="1"/>
          </p:cNvSpPr>
          <p:nvPr>
            <p:ph type="body" sz="quarter" idx="10"/>
          </p:nvPr>
        </p:nvSpPr>
        <p:spPr>
          <a:xfrm>
            <a:off x="459674" y="5503831"/>
            <a:ext cx="10056813" cy="8540777"/>
          </a:xfrm>
        </p:spPr>
        <p:txBody>
          <a:bodyPr/>
          <a:lstStyle/>
          <a:p>
            <a:r>
              <a:rPr lang="en-US" dirty="0"/>
              <a:t>Breast Cancer occurs more often in women in general. It continues to be a major problem as many people tend to suffer from this cancerous disease. When the cells grow out of control, the cancer can begin or occur anywhere that is part of the breast. Most breast cancers happen in the duct or lobules of the breast. Not only is this cancer physically threatening for women, but it is psychologically threatening as well. Some women can get tumors that are noninvasive which will still mentally affect them. But after all the tests, people get to know it’s not cancerous (benign). So, breast cancer can be divided into two types of tumors, which are benign and malignant. Some people can get misdiagnosed, and this mentally can affect them as well. A mass in the breast itself will classify some sort of warning in your body, so using the dataset from UCI Machine Learning, the Breast Cancer Wisconsin (Diagnostic) Data Set will provide a list of patients that have features of the tumor. Many of the machine learning algorithms have helped identify a set of patients whether they each have a certain type of tumor.   A classification method will be used to predict whether each patient has a benign tumor or a malignant tumor, then using the number of certain type of tumors it can help identify the answer for the hypothesis. To see how well the ML algorithm works, the results will be shown through the accuracy of the matrix.</a:t>
            </a:r>
            <a:br>
              <a:rPr lang="en-US" dirty="0"/>
            </a:br>
            <a:endParaRPr lang="en-US" dirty="0"/>
          </a:p>
        </p:txBody>
      </p:sp>
      <p:sp>
        <p:nvSpPr>
          <p:cNvPr id="20" name="Text Placeholder 19">
            <a:extLst>
              <a:ext uri="{FF2B5EF4-FFF2-40B4-BE49-F238E27FC236}">
                <a16:creationId xmlns:a16="http://schemas.microsoft.com/office/drawing/2014/main" id="{E7A09CF7-89F9-634E-8CEE-738134309482}"/>
              </a:ext>
            </a:extLst>
          </p:cNvPr>
          <p:cNvSpPr>
            <a:spLocks noGrp="1"/>
          </p:cNvSpPr>
          <p:nvPr>
            <p:ph type="body" sz="quarter" idx="11"/>
          </p:nvPr>
        </p:nvSpPr>
        <p:spPr/>
        <p:txBody>
          <a:bodyPr/>
          <a:lstStyle/>
          <a:p>
            <a:r>
              <a:rPr lang="en-US" dirty="0"/>
              <a:t>INTRODUCTION</a:t>
            </a:r>
          </a:p>
        </p:txBody>
      </p:sp>
      <p:sp>
        <p:nvSpPr>
          <p:cNvPr id="21" name="Text Placeholder 20">
            <a:extLst>
              <a:ext uri="{FF2B5EF4-FFF2-40B4-BE49-F238E27FC236}">
                <a16:creationId xmlns:a16="http://schemas.microsoft.com/office/drawing/2014/main" id="{AAD15F5F-8465-AF4A-B5A1-702C397D3501}"/>
              </a:ext>
            </a:extLst>
          </p:cNvPr>
          <p:cNvSpPr>
            <a:spLocks noGrp="1"/>
          </p:cNvSpPr>
          <p:nvPr>
            <p:ph type="body" sz="quarter" idx="20"/>
          </p:nvPr>
        </p:nvSpPr>
        <p:spPr/>
        <p:txBody>
          <a:bodyPr/>
          <a:lstStyle/>
          <a:p>
            <a:r>
              <a:rPr lang="en-US" dirty="0"/>
              <a:t>OBJECTIVES</a:t>
            </a:r>
          </a:p>
        </p:txBody>
      </p:sp>
      <p:sp>
        <p:nvSpPr>
          <p:cNvPr id="22" name="Text Placeholder 21">
            <a:extLst>
              <a:ext uri="{FF2B5EF4-FFF2-40B4-BE49-F238E27FC236}">
                <a16:creationId xmlns:a16="http://schemas.microsoft.com/office/drawing/2014/main" id="{4D87EC12-EE74-7440-8AC9-97DC243E7FC0}"/>
              </a:ext>
            </a:extLst>
          </p:cNvPr>
          <p:cNvSpPr>
            <a:spLocks noGrp="1"/>
          </p:cNvSpPr>
          <p:nvPr>
            <p:ph type="body" sz="quarter" idx="21"/>
          </p:nvPr>
        </p:nvSpPr>
        <p:spPr>
          <a:xfrm>
            <a:off x="11428410" y="5503831"/>
            <a:ext cx="10048874" cy="23544885"/>
          </a:xfrm>
        </p:spPr>
        <p:txBody>
          <a:bodyPr/>
          <a:lstStyle/>
          <a:p>
            <a:endParaRPr lang="en-US" dirty="0"/>
          </a:p>
          <a:p>
            <a:endParaRPr lang="en-US" dirty="0"/>
          </a:p>
          <a:p>
            <a:endParaRPr lang="en-US" dirty="0"/>
          </a:p>
          <a:p>
            <a:endParaRPr lang="en-US" dirty="0"/>
          </a:p>
          <a:p>
            <a:r>
              <a:rPr lang="en-US" dirty="0"/>
              <a:t>This is a preprocessing flow diagram, where the first icon demonstrates finding the data information. The second icon is about cleaning up the data. This is how the LabelEncoder in python was used  to sort and clean up the data. The third icon is putting the cleaned data into a CSV file and importing the CSV file into Jupyter Notebook. The csv file was used with a DataFrame and Pandas Module. The fourth icon is about sorting the data to pull out the information we need to analyze. Finally, the fifth icon is taking the columns and data that was chosen to make visuals and graphs/plots. </a:t>
            </a:r>
          </a:p>
          <a:p>
            <a:br>
              <a:rPr lang="en-US" dirty="0"/>
            </a:br>
            <a:r>
              <a:rPr lang="en-US" dirty="0"/>
              <a:t>After picking the data and finalizing the decision of using the breast cancer prediction dataset, the process of scanning the dataset to know whether there are any missing values is a crucial aspect of understanding the data and getting accurate results.</a:t>
            </a:r>
          </a:p>
          <a:p>
            <a:endParaRPr lang="en-US" dirty="0"/>
          </a:p>
          <a:p>
            <a:endParaRPr lang="en-US" dirty="0"/>
          </a:p>
          <a:p>
            <a:endParaRPr lang="en-US" dirty="0"/>
          </a:p>
          <a:p>
            <a:endParaRPr lang="en-US" dirty="0"/>
          </a:p>
          <a:p>
            <a:endParaRPr lang="en-US" dirty="0"/>
          </a:p>
          <a:p>
            <a:r>
              <a:rPr lang="en-US" dirty="0"/>
              <a:t>After applying the Simple Imputer, the Simple Imputer fills in the missing values if there is a missing value in the column. It will assign the strategy to equal to mean, then it will replace missing values using the mean along each column. This is not random, this is computation, based on the total mean per column it will fill in if anything is missing. Luckily, no values were missing in my dataset, this is just in case anything is missing. LabelEncoder will help code the tumors based on Malignant being 1 and Benign being 0. This makes it easier to classify as this is all preprocessing techniques. The splitting of the training set and test set code was split to 80% (which means test size = 0.2) of the data hoping for a better accuracy rate. Importing the sklearn.model_selection for using the train/test split module will help  split the x’s and y’s into proper and designated sets. Then importing the Standard scalar module will compute all the missing values. The standardized features will rescale the features that have properties of a standard normal distribution within a mean of zero and a standard deviation of one. Therefore, this helped break down the training set of X’s and the testing set of the X’s. </a:t>
            </a:r>
          </a:p>
          <a:p>
            <a:br>
              <a:rPr lang="en-US" dirty="0"/>
            </a:br>
            <a:r>
              <a:rPr lang="en-US" b="1" dirty="0"/>
              <a:t>Correlation paired scatterplot of each column using the diagnosis</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
        <p:nvSpPr>
          <p:cNvPr id="23" name="Text Placeholder 22">
            <a:extLst>
              <a:ext uri="{FF2B5EF4-FFF2-40B4-BE49-F238E27FC236}">
                <a16:creationId xmlns:a16="http://schemas.microsoft.com/office/drawing/2014/main" id="{9FFEC1BB-96C6-4049-B95C-409F42DC4502}"/>
              </a:ext>
            </a:extLst>
          </p:cNvPr>
          <p:cNvSpPr>
            <a:spLocks noGrp="1"/>
          </p:cNvSpPr>
          <p:nvPr>
            <p:ph type="body" sz="quarter" idx="22"/>
          </p:nvPr>
        </p:nvSpPr>
        <p:spPr/>
        <p:txBody>
          <a:bodyPr/>
          <a:lstStyle/>
          <a:p>
            <a:r>
              <a:rPr lang="en-US" dirty="0"/>
              <a:t>MATERIALS &amp; METHOD</a:t>
            </a:r>
          </a:p>
        </p:txBody>
      </p:sp>
      <p:sp>
        <p:nvSpPr>
          <p:cNvPr id="24" name="Text Placeholder 23">
            <a:extLst>
              <a:ext uri="{FF2B5EF4-FFF2-40B4-BE49-F238E27FC236}">
                <a16:creationId xmlns:a16="http://schemas.microsoft.com/office/drawing/2014/main" id="{EDF35C7D-2661-494F-BADC-424CD2B6E783}"/>
              </a:ext>
            </a:extLst>
          </p:cNvPr>
          <p:cNvSpPr>
            <a:spLocks noGrp="1"/>
          </p:cNvSpPr>
          <p:nvPr>
            <p:ph type="body" sz="quarter" idx="23"/>
          </p:nvPr>
        </p:nvSpPr>
        <p:spPr>
          <a:xfrm>
            <a:off x="22481502" y="5536488"/>
            <a:ext cx="10048874" cy="22861621"/>
          </a:xfrm>
        </p:spPr>
        <p:txBody>
          <a:bodyPr/>
          <a:lstStyle/>
          <a:p>
            <a:r>
              <a:rPr lang="en-US" dirty="0"/>
              <a:t>Importing the logistic regression module and setting the random state to 0 (as the seed), will help split the data to be a constant integer. Then I made it fit into the logistic regression. I wanted to use the testing set to predict the results and set this into my y_pred for the results.</a:t>
            </a:r>
          </a:p>
          <a:p>
            <a:br>
              <a:rPr lang="en-US" dirty="0"/>
            </a:br>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The accuracy score of the logistic regression of the overall prediction is 97.37% .  As there are multiple independent variables this is the most efficient way to show the result. The ML algorithm is (Logistic Regression) classification, the accuracy is high and proves that the algorithm predicted well.</a:t>
            </a:r>
          </a:p>
          <a:p>
            <a:br>
              <a:rPr lang="en-US" dirty="0"/>
            </a:br>
            <a:endParaRPr lang="en-US" dirty="0"/>
          </a:p>
          <a:p>
            <a:endParaRPr lang="en-US" b="1" dirty="0"/>
          </a:p>
          <a:p>
            <a:r>
              <a:rPr lang="en-US" b="1" dirty="0"/>
              <a:t>Hypothesis ML Results</a:t>
            </a:r>
          </a:p>
          <a:p>
            <a:r>
              <a:rPr lang="en-US" dirty="0"/>
              <a:t>Two independent variables (Radius Mean and Area Mean) were chosen to test if the radius of the tumor is longer than 19 cm, then the tumor is malignant. 75% of the data was used for the training set and 25% of the data was used for the test set. These are the ML prediction results for the Logistic regression algorithm. The first scatter plot has benign tumors that are below of 11 radius mean and the second scatter plot is below 13 radius mean. The first scatter plot has most of the malignant tumors above 14 radius mean, and the second scatter plot is above 14 radius mean. So, the size of the tumor matters on whether the tumor is malignant or benign. The cut off line of the benign tumor is 17.5, that is where majority of the malignant tumors start occurring in general.</a:t>
            </a:r>
          </a:p>
          <a:p>
            <a:endParaRPr lang="en-US" dirty="0"/>
          </a:p>
          <a:p>
            <a:endParaRPr lang="en-US" dirty="0"/>
          </a:p>
          <a:p>
            <a:endParaRPr lang="en-US" dirty="0"/>
          </a:p>
          <a:p>
            <a:endParaRPr lang="en-US" dirty="0"/>
          </a:p>
          <a:p>
            <a:endParaRPr lang="en-US" dirty="0"/>
          </a:p>
        </p:txBody>
      </p:sp>
      <p:sp>
        <p:nvSpPr>
          <p:cNvPr id="25" name="Text Placeholder 24">
            <a:extLst>
              <a:ext uri="{FF2B5EF4-FFF2-40B4-BE49-F238E27FC236}">
                <a16:creationId xmlns:a16="http://schemas.microsoft.com/office/drawing/2014/main" id="{742138F7-F9D9-3042-843E-FE1B1D8E4499}"/>
              </a:ext>
            </a:extLst>
          </p:cNvPr>
          <p:cNvSpPr>
            <a:spLocks noGrp="1"/>
          </p:cNvSpPr>
          <p:nvPr>
            <p:ph type="body" sz="quarter" idx="24"/>
          </p:nvPr>
        </p:nvSpPr>
        <p:spPr/>
        <p:txBody>
          <a:bodyPr/>
          <a:lstStyle/>
          <a:p>
            <a:r>
              <a:rPr lang="en-US" dirty="0"/>
              <a:t>RESULTS</a:t>
            </a:r>
          </a:p>
        </p:txBody>
      </p:sp>
      <p:sp>
        <p:nvSpPr>
          <p:cNvPr id="26" name="Text Placeholder 25">
            <a:extLst>
              <a:ext uri="{FF2B5EF4-FFF2-40B4-BE49-F238E27FC236}">
                <a16:creationId xmlns:a16="http://schemas.microsoft.com/office/drawing/2014/main" id="{B95E0F09-980B-E840-9510-C2C66D5055A0}"/>
              </a:ext>
            </a:extLst>
          </p:cNvPr>
          <p:cNvSpPr>
            <a:spLocks noGrp="1"/>
          </p:cNvSpPr>
          <p:nvPr>
            <p:ph type="body" sz="quarter" idx="25"/>
          </p:nvPr>
        </p:nvSpPr>
        <p:spPr/>
        <p:txBody>
          <a:bodyPr/>
          <a:lstStyle/>
          <a:p>
            <a:r>
              <a:rPr lang="en-US" dirty="0"/>
              <a:t>CONCLUSION</a:t>
            </a:r>
          </a:p>
        </p:txBody>
      </p:sp>
      <p:sp>
        <p:nvSpPr>
          <p:cNvPr id="27" name="Text Placeholder 26">
            <a:extLst>
              <a:ext uri="{FF2B5EF4-FFF2-40B4-BE49-F238E27FC236}">
                <a16:creationId xmlns:a16="http://schemas.microsoft.com/office/drawing/2014/main" id="{AF7F2AEB-873F-634C-A33B-3EDA079E4543}"/>
              </a:ext>
            </a:extLst>
          </p:cNvPr>
          <p:cNvSpPr>
            <a:spLocks noGrp="1"/>
          </p:cNvSpPr>
          <p:nvPr>
            <p:ph type="body" sz="quarter" idx="26"/>
          </p:nvPr>
        </p:nvSpPr>
        <p:spPr>
          <a:xfrm>
            <a:off x="33422043" y="5503831"/>
            <a:ext cx="10047018" cy="8617722"/>
          </a:xfrm>
        </p:spPr>
        <p:txBody>
          <a:bodyPr/>
          <a:lstStyle/>
          <a:p>
            <a:r>
              <a:rPr lang="en-US" dirty="0"/>
              <a:t>In conclusion, “breast cancer is one of the most common and leading causes of cancer among women'' (Ravi ,</a:t>
            </a:r>
            <a:r>
              <a:rPr lang="en-US" dirty="0" err="1"/>
              <a:t>Sivasangari</a:t>
            </a:r>
            <a:r>
              <a:rPr lang="en-US" dirty="0"/>
              <a:t>, and </a:t>
            </a:r>
            <a:r>
              <a:rPr lang="en-US" dirty="0" err="1"/>
              <a:t>Yarabarla</a:t>
            </a:r>
            <a:r>
              <a:rPr lang="en-US" dirty="0"/>
              <a:t> 1). Using machine learning algorithm, it will “train the machines to learn and perform by itself  without any explicit program or instruction.” (Ravi ,</a:t>
            </a:r>
            <a:r>
              <a:rPr lang="en-US" dirty="0" err="1"/>
              <a:t>Sivasangari</a:t>
            </a:r>
            <a:r>
              <a:rPr lang="en-US" dirty="0"/>
              <a:t>, and </a:t>
            </a:r>
            <a:r>
              <a:rPr lang="en-US" dirty="0" err="1"/>
              <a:t>Yarabarla</a:t>
            </a:r>
            <a:r>
              <a:rPr lang="en-US" dirty="0"/>
              <a:t>). Logistic regression will classify the tumors that each patient has based on dataset features. As the algorithm was applied into the data and splitting of the data occurred, this distinguished to provide results based on how accurate the algorithm was applied. There were a total of 357 patients that have benign tumors and  212 patients that have malignant tumors. The confusion matrix gave an accuracy score of 97.37%. For the hypothesis picking the area and radius means were the best fit attributes because it depicts the measure of how big the tumor is. Majority of the malignant (cancerous) tumors are approximately above 17.5 cm. There aren’t any benign tumors after that. So, that means the hypothesis is wrong due to the radius being longer than 17.5 cm , which will determine that the tumor is malignant.  Therefore, the size of the mass does play a role in breast cancer, as the scatter plots shown in results have depicted that the tumors after 17.5 are malignant and tumors below 17.5 are benign.  This is the analysis done for the breast cancer prediction using a Machine Learning algorithm of classification. </a:t>
            </a:r>
          </a:p>
          <a:p>
            <a:endParaRPr lang="en-US" dirty="0"/>
          </a:p>
        </p:txBody>
      </p:sp>
      <p:sp>
        <p:nvSpPr>
          <p:cNvPr id="28" name="Text Placeholder 27">
            <a:extLst>
              <a:ext uri="{FF2B5EF4-FFF2-40B4-BE49-F238E27FC236}">
                <a16:creationId xmlns:a16="http://schemas.microsoft.com/office/drawing/2014/main" id="{EC83434E-1637-0C40-9F5E-5C8D969A7443}"/>
              </a:ext>
            </a:extLst>
          </p:cNvPr>
          <p:cNvSpPr>
            <a:spLocks noGrp="1"/>
          </p:cNvSpPr>
          <p:nvPr>
            <p:ph type="body" sz="quarter" idx="27"/>
          </p:nvPr>
        </p:nvSpPr>
        <p:spPr/>
        <p:txBody>
          <a:bodyPr/>
          <a:lstStyle/>
          <a:p>
            <a:r>
              <a:rPr lang="en-US" dirty="0"/>
              <a:t>REFERENCES</a:t>
            </a:r>
          </a:p>
        </p:txBody>
      </p:sp>
      <p:sp>
        <p:nvSpPr>
          <p:cNvPr id="29" name="Text Placeholder 28">
            <a:extLst>
              <a:ext uri="{FF2B5EF4-FFF2-40B4-BE49-F238E27FC236}">
                <a16:creationId xmlns:a16="http://schemas.microsoft.com/office/drawing/2014/main" id="{C7981D56-383D-3F43-9577-5751C5F44DFA}"/>
              </a:ext>
            </a:extLst>
          </p:cNvPr>
          <p:cNvSpPr>
            <a:spLocks noGrp="1"/>
          </p:cNvSpPr>
          <p:nvPr>
            <p:ph type="body" sz="quarter" idx="28"/>
          </p:nvPr>
        </p:nvSpPr>
        <p:spPr>
          <a:xfrm>
            <a:off x="33422043" y="14136752"/>
            <a:ext cx="10052050" cy="9079386"/>
          </a:xfrm>
        </p:spPr>
        <p:txBody>
          <a:bodyPr/>
          <a:lstStyle/>
          <a:p>
            <a:endParaRPr lang="en-US" dirty="0"/>
          </a:p>
          <a:p>
            <a:r>
              <a:rPr lang="en-US" dirty="0"/>
              <a:t>Breast Cancer Dataset from UCI Machine Learning Repository</a:t>
            </a:r>
          </a:p>
          <a:p>
            <a:r>
              <a:rPr lang="en-US" dirty="0"/>
              <a:t>Website: </a:t>
            </a:r>
            <a:r>
              <a:rPr lang="en-US" dirty="0">
                <a:hlinkClick r:id="rId5"/>
              </a:rPr>
              <a:t>https://archive.ics.uci.edu/ml/datasets/Breast+Cancer+Wisconsin+(Diagnostic)</a:t>
            </a:r>
            <a:endParaRPr lang="en-US" dirty="0"/>
          </a:p>
          <a:p>
            <a:endParaRPr lang="en-US" dirty="0"/>
          </a:p>
          <a:p>
            <a:r>
              <a:rPr lang="en-US" dirty="0"/>
              <a:t>Breast Cancer Dataset from UCI Machine Learning Repository</a:t>
            </a:r>
          </a:p>
          <a:p>
            <a:r>
              <a:rPr lang="en-US" dirty="0"/>
              <a:t>Kaggle: </a:t>
            </a:r>
            <a:r>
              <a:rPr lang="en-US" dirty="0">
                <a:hlinkClick r:id="rId6"/>
              </a:rPr>
              <a:t>https://www.kaggle.com/uciml/breast-cancer-wisconsin-data</a:t>
            </a:r>
            <a:endParaRPr lang="en-US" dirty="0"/>
          </a:p>
          <a:p>
            <a:endParaRPr lang="en-US" dirty="0"/>
          </a:p>
          <a:p>
            <a:r>
              <a:rPr lang="en-US" dirty="0"/>
              <a:t>Article</a:t>
            </a:r>
            <a:r>
              <a:rPr lang="en-US" i="1" dirty="0"/>
              <a:t>: Breast Cancer Prediction via Machine Learning</a:t>
            </a:r>
          </a:p>
          <a:p>
            <a:r>
              <a:rPr lang="en-US" dirty="0"/>
              <a:t>M. S. </a:t>
            </a:r>
            <a:r>
              <a:rPr lang="en-US" dirty="0" err="1"/>
              <a:t>Yarabarla</a:t>
            </a:r>
            <a:r>
              <a:rPr lang="en-US" dirty="0"/>
              <a:t>, L. K. Ravi and A. </a:t>
            </a:r>
            <a:r>
              <a:rPr lang="en-US" dirty="0" err="1"/>
              <a:t>Sivasangari</a:t>
            </a:r>
            <a:r>
              <a:rPr lang="en-US" dirty="0"/>
              <a:t>, "Breast Cancer Prediction via Machine Learning," 20193rd International Conference on Trends in Electronics and Informatics (ICOEI), 2019, pp. 121-124, doi:10.1109/ICOEI.2019.8862533.</a:t>
            </a:r>
          </a:p>
          <a:p>
            <a:endParaRPr lang="en-US" dirty="0"/>
          </a:p>
          <a:p>
            <a:r>
              <a:rPr lang="en-US" dirty="0"/>
              <a:t>Article: </a:t>
            </a:r>
            <a:r>
              <a:rPr lang="en-US" i="1" dirty="0"/>
              <a:t>Performance Evaluation of Machine Learning Methods for Breast Cancer Prediction </a:t>
            </a:r>
          </a:p>
          <a:p>
            <a:r>
              <a:rPr lang="en-US" dirty="0"/>
              <a:t>Li, Y., &amp; Chen, Z. (2018). Performance evaluation of machine learning methods for breast </a:t>
            </a:r>
            <a:r>
              <a:rPr lang="en-US" dirty="0" err="1"/>
              <a:t>cancerprediction</a:t>
            </a:r>
            <a:r>
              <a:rPr lang="en-US" dirty="0"/>
              <a:t>. Appl </a:t>
            </a:r>
            <a:r>
              <a:rPr lang="en-US" dirty="0" err="1"/>
              <a:t>Comput</a:t>
            </a:r>
            <a:r>
              <a:rPr lang="en-US" dirty="0"/>
              <a:t> Math, 7(4), 212-216.</a:t>
            </a:r>
          </a:p>
          <a:p>
            <a:endParaRPr lang="en-US" dirty="0"/>
          </a:p>
        </p:txBody>
      </p:sp>
      <p:sp>
        <p:nvSpPr>
          <p:cNvPr id="30" name="Text Placeholder 29">
            <a:extLst>
              <a:ext uri="{FF2B5EF4-FFF2-40B4-BE49-F238E27FC236}">
                <a16:creationId xmlns:a16="http://schemas.microsoft.com/office/drawing/2014/main" id="{F360E2D8-938D-A843-A8B5-ED241DE92148}"/>
              </a:ext>
            </a:extLst>
          </p:cNvPr>
          <p:cNvSpPr>
            <a:spLocks noGrp="1"/>
          </p:cNvSpPr>
          <p:nvPr>
            <p:ph type="body" sz="quarter" idx="29"/>
          </p:nvPr>
        </p:nvSpPr>
        <p:spPr/>
        <p:txBody>
          <a:bodyPr/>
          <a:lstStyle/>
          <a:p>
            <a:r>
              <a:rPr lang="en-US" dirty="0"/>
              <a:t>CONTACT</a:t>
            </a:r>
          </a:p>
        </p:txBody>
      </p:sp>
      <p:sp>
        <p:nvSpPr>
          <p:cNvPr id="31" name="Text Placeholder 30">
            <a:extLst>
              <a:ext uri="{FF2B5EF4-FFF2-40B4-BE49-F238E27FC236}">
                <a16:creationId xmlns:a16="http://schemas.microsoft.com/office/drawing/2014/main" id="{61201089-9F05-D44D-81D0-DAEFA12FABDA}"/>
              </a:ext>
            </a:extLst>
          </p:cNvPr>
          <p:cNvSpPr>
            <a:spLocks noGrp="1"/>
          </p:cNvSpPr>
          <p:nvPr>
            <p:ph type="body" sz="quarter" idx="30"/>
          </p:nvPr>
        </p:nvSpPr>
        <p:spPr>
          <a:xfrm>
            <a:off x="33422043" y="25558796"/>
            <a:ext cx="10052050" cy="4078017"/>
          </a:xfrm>
        </p:spPr>
        <p:txBody>
          <a:bodyPr/>
          <a:lstStyle/>
          <a:p>
            <a:pPr algn="ctr"/>
            <a:r>
              <a:rPr lang="en-US" dirty="0"/>
              <a:t>SNEHA KUMARAN</a:t>
            </a:r>
          </a:p>
          <a:p>
            <a:pPr algn="ctr"/>
            <a:endParaRPr lang="en-US" dirty="0"/>
          </a:p>
          <a:p>
            <a:pPr algn="ctr"/>
            <a:r>
              <a:rPr lang="en-US" dirty="0"/>
              <a:t>GMU EMAIL : </a:t>
            </a:r>
            <a:r>
              <a:rPr lang="en-US" dirty="0">
                <a:hlinkClick r:id="rId7"/>
              </a:rPr>
              <a:t>SKUMARA2@GMU.EDU</a:t>
            </a:r>
            <a:endParaRPr lang="en-US" dirty="0"/>
          </a:p>
          <a:p>
            <a:pPr algn="ctr"/>
            <a:endParaRPr lang="en-US" dirty="0"/>
          </a:p>
          <a:p>
            <a:pPr algn="ctr"/>
            <a:r>
              <a:rPr lang="en-US" dirty="0"/>
              <a:t>CDS 490 PROFESSOR: PROFESSOR KINSER</a:t>
            </a:r>
          </a:p>
          <a:p>
            <a:pPr algn="ctr"/>
            <a:endParaRPr lang="en-US" dirty="0"/>
          </a:p>
          <a:p>
            <a:pPr algn="ctr"/>
            <a:r>
              <a:rPr lang="en-US" dirty="0"/>
              <a:t>GMU EMAIL: </a:t>
            </a:r>
            <a:r>
              <a:rPr lang="en-US" dirty="0">
                <a:hlinkClick r:id="rId8"/>
              </a:rPr>
              <a:t>JKINSER@GMU.EDU</a:t>
            </a:r>
            <a:endParaRPr lang="en-US" dirty="0"/>
          </a:p>
          <a:p>
            <a:pPr algn="ctr"/>
            <a:endParaRPr lang="en-US" dirty="0"/>
          </a:p>
        </p:txBody>
      </p:sp>
      <p:sp>
        <p:nvSpPr>
          <p:cNvPr id="32" name="Text Placeholder 31">
            <a:extLst>
              <a:ext uri="{FF2B5EF4-FFF2-40B4-BE49-F238E27FC236}">
                <a16:creationId xmlns:a16="http://schemas.microsoft.com/office/drawing/2014/main" id="{84672281-D95D-8F4C-BFA0-8E197E3AE6C3}"/>
              </a:ext>
            </a:extLst>
          </p:cNvPr>
          <p:cNvSpPr>
            <a:spLocks noGrp="1"/>
          </p:cNvSpPr>
          <p:nvPr>
            <p:ph type="body" sz="quarter" idx="96"/>
          </p:nvPr>
        </p:nvSpPr>
        <p:spPr>
          <a:xfrm>
            <a:off x="459674" y="14076902"/>
            <a:ext cx="10056813" cy="15004085"/>
          </a:xfrm>
        </p:spPr>
        <p:txBody>
          <a:bodyPr/>
          <a:lstStyle/>
          <a:p>
            <a:r>
              <a:rPr lang="en-US" b="1" dirty="0"/>
              <a:t>Overall Objective:</a:t>
            </a:r>
          </a:p>
          <a:p>
            <a:r>
              <a:rPr lang="en-US" dirty="0"/>
              <a:t>The overall objective is using the dataset, which has a set of 569 patients. In the dataset there are a total of 32 columns. There are 10 real-valued features that are computed and used in the Logistic Regression (Classification) algorithm to find the diagnosis. The attributes are the features computed from a digitized image of fine needle aspirate of a breast mass. They tend to describe the characteristics of the cell nuclei that present in the image. The attributes include of  Patient ID, radius (mean of distances from center to points on the perimeter), texture (standard deviation of gray-scale values), perimeter, area, smoothness (local variation in radius lengths), compactness (perimeter^2 / area - 1.0), concavity (severity of concave portions of the contour), concave points (number of concave portions of the contour), symmetry, and fractal dimension ("coastline approximation" - 1). Using these main attributes, the goal was to find the diagnosis of each patient. </a:t>
            </a:r>
          </a:p>
          <a:p>
            <a:endParaRPr lang="en-US" dirty="0"/>
          </a:p>
          <a:p>
            <a:r>
              <a:rPr lang="en-US" b="1" dirty="0"/>
              <a:t>Hypothesis:</a:t>
            </a:r>
          </a:p>
          <a:p>
            <a:r>
              <a:rPr lang="en-US" dirty="0"/>
              <a:t>If the radius of the mass is longer than 19 cm, then the tumor is malignant.</a:t>
            </a:r>
          </a:p>
          <a:p>
            <a:r>
              <a:rPr lang="en-US" dirty="0"/>
              <a:t>After finding the diagnosis, the determination of the tumor will help identify the answer to the hypothesis. The hypothesis for this project after looking into the data has a lot of factors/features based on each patient's tumor. There was genuine curiosity to know if the size or how long the mass is having to do anything with it being a cancerous tumor or noncancerous tumor. The average of the radius mean in the dataset was 19 cm, so beyond 19 cm would determine would be a malignant tumor and below 19 cm would be a benign tumor.</a:t>
            </a:r>
          </a:p>
          <a:p>
            <a:endParaRPr lang="en-US" dirty="0"/>
          </a:p>
          <a:p>
            <a:r>
              <a:rPr lang="en-US" b="1" dirty="0"/>
              <a:t>Classification ML Algorithm for the Dataset and Hypothesis:</a:t>
            </a:r>
          </a:p>
          <a:p>
            <a:r>
              <a:rPr lang="en-US" dirty="0"/>
              <a:t>Once the algorithm is applied, the analysis between the attributes will be depicted to show whether the algorithm worked. There will be bar plots, scatter plots, accuracy matrix, to determine how the radius and area attributes are strong enough and present the answer to the hypothesis. The visuals created will be shown for the results.</a:t>
            </a:r>
          </a:p>
          <a:p>
            <a:br>
              <a:rPr lang="en-US" dirty="0"/>
            </a:br>
            <a:br>
              <a:rPr lang="en-US" dirty="0"/>
            </a:br>
            <a:endParaRPr lang="en-US" dirty="0"/>
          </a:p>
        </p:txBody>
      </p:sp>
      <p:sp>
        <p:nvSpPr>
          <p:cNvPr id="33" name="Text Placeholder 32">
            <a:extLst>
              <a:ext uri="{FF2B5EF4-FFF2-40B4-BE49-F238E27FC236}">
                <a16:creationId xmlns:a16="http://schemas.microsoft.com/office/drawing/2014/main" id="{6FF79728-6C18-9D44-93DD-EE2A355BD243}"/>
              </a:ext>
            </a:extLst>
          </p:cNvPr>
          <p:cNvSpPr>
            <a:spLocks noGrp="1"/>
          </p:cNvSpPr>
          <p:nvPr>
            <p:ph type="body" sz="quarter" idx="150"/>
          </p:nvPr>
        </p:nvSpPr>
        <p:spPr/>
        <p:txBody>
          <a:bodyPr/>
          <a:lstStyle/>
          <a:p>
            <a:r>
              <a:rPr lang="en-US" dirty="0"/>
              <a:t>GEORGE MASON UNIVERSITY</a:t>
            </a:r>
          </a:p>
        </p:txBody>
      </p:sp>
      <p:sp>
        <p:nvSpPr>
          <p:cNvPr id="34" name="Text Placeholder 33">
            <a:extLst>
              <a:ext uri="{FF2B5EF4-FFF2-40B4-BE49-F238E27FC236}">
                <a16:creationId xmlns:a16="http://schemas.microsoft.com/office/drawing/2014/main" id="{AF5002B2-4C08-024E-839B-AD15ED54A6EE}"/>
              </a:ext>
            </a:extLst>
          </p:cNvPr>
          <p:cNvSpPr>
            <a:spLocks noGrp="1"/>
          </p:cNvSpPr>
          <p:nvPr>
            <p:ph type="body" sz="quarter" idx="151"/>
          </p:nvPr>
        </p:nvSpPr>
        <p:spPr/>
        <p:txBody>
          <a:bodyPr/>
          <a:lstStyle/>
          <a:p>
            <a:r>
              <a:rPr lang="en-US" dirty="0"/>
              <a:t>SNEHA KUMARAN</a:t>
            </a:r>
          </a:p>
        </p:txBody>
      </p:sp>
      <p:sp>
        <p:nvSpPr>
          <p:cNvPr id="35" name="Text Placeholder 34">
            <a:extLst>
              <a:ext uri="{FF2B5EF4-FFF2-40B4-BE49-F238E27FC236}">
                <a16:creationId xmlns:a16="http://schemas.microsoft.com/office/drawing/2014/main" id="{07C63782-837D-0941-A7B3-BA20C905AE9C}"/>
              </a:ext>
            </a:extLst>
          </p:cNvPr>
          <p:cNvSpPr>
            <a:spLocks noGrp="1"/>
          </p:cNvSpPr>
          <p:nvPr>
            <p:ph type="body" sz="quarter" idx="153"/>
          </p:nvPr>
        </p:nvSpPr>
        <p:spPr/>
        <p:txBody>
          <a:bodyPr>
            <a:normAutofit lnSpcReduction="10000"/>
          </a:bodyPr>
          <a:lstStyle/>
          <a:p>
            <a:r>
              <a:rPr lang="en-US" dirty="0"/>
              <a:t>BREAST CANCER PREDICTION</a:t>
            </a:r>
          </a:p>
        </p:txBody>
      </p:sp>
      <p:pic>
        <p:nvPicPr>
          <p:cNvPr id="1028" name="Picture 4">
            <a:extLst>
              <a:ext uri="{FF2B5EF4-FFF2-40B4-BE49-F238E27FC236}">
                <a16:creationId xmlns:a16="http://schemas.microsoft.com/office/drawing/2014/main" id="{01498C55-4B6E-824B-A9DA-6E3798E7810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440811" y="5844546"/>
            <a:ext cx="10048874" cy="1257300"/>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36" descr="A picture containing text&#10;&#10;Description automatically generated">
            <a:extLst>
              <a:ext uri="{FF2B5EF4-FFF2-40B4-BE49-F238E27FC236}">
                <a16:creationId xmlns:a16="http://schemas.microsoft.com/office/drawing/2014/main" id="{F9884EDB-605A-A64C-A79A-428C83522586}"/>
              </a:ext>
            </a:extLst>
          </p:cNvPr>
          <p:cNvPicPr>
            <a:picLocks noChangeAspect="1"/>
          </p:cNvPicPr>
          <p:nvPr/>
        </p:nvPicPr>
        <p:blipFill>
          <a:blip r:embed="rId10"/>
          <a:stretch>
            <a:fillRect/>
          </a:stretch>
        </p:blipFill>
        <p:spPr>
          <a:xfrm>
            <a:off x="11621192" y="13151629"/>
            <a:ext cx="9688112" cy="2131278"/>
          </a:xfrm>
          <a:prstGeom prst="rect">
            <a:avLst/>
          </a:prstGeom>
        </p:spPr>
      </p:pic>
      <p:pic>
        <p:nvPicPr>
          <p:cNvPr id="40" name="Picture 39" descr="Graphical user interface, text, application, email&#10;&#10;Description automatically generated">
            <a:extLst>
              <a:ext uri="{FF2B5EF4-FFF2-40B4-BE49-F238E27FC236}">
                <a16:creationId xmlns:a16="http://schemas.microsoft.com/office/drawing/2014/main" id="{6B664C3D-FF9D-044C-8786-3AB333338F1A}"/>
              </a:ext>
            </a:extLst>
          </p:cNvPr>
          <p:cNvPicPr>
            <a:picLocks noChangeAspect="1"/>
          </p:cNvPicPr>
          <p:nvPr/>
        </p:nvPicPr>
        <p:blipFill>
          <a:blip r:embed="rId11"/>
          <a:stretch>
            <a:fillRect/>
          </a:stretch>
        </p:blipFill>
        <p:spPr>
          <a:xfrm>
            <a:off x="22507461" y="7701625"/>
            <a:ext cx="9925289" cy="5283322"/>
          </a:xfrm>
          <a:prstGeom prst="rect">
            <a:avLst/>
          </a:prstGeom>
        </p:spPr>
      </p:pic>
      <p:pic>
        <p:nvPicPr>
          <p:cNvPr id="41" name="Content Placeholder 14" descr="Graphical user interface&#10;&#10;Description automatically generated with medium confidence">
            <a:extLst>
              <a:ext uri="{FF2B5EF4-FFF2-40B4-BE49-F238E27FC236}">
                <a16:creationId xmlns:a16="http://schemas.microsoft.com/office/drawing/2014/main" id="{38C8E543-E8B3-7F45-B34E-2B3E169BABDD}"/>
              </a:ext>
            </a:extLst>
          </p:cNvPr>
          <p:cNvPicPr>
            <a:picLocks noChangeAspect="1"/>
          </p:cNvPicPr>
          <p:nvPr/>
        </p:nvPicPr>
        <p:blipFill rotWithShape="1">
          <a:blip r:embed="rId12"/>
          <a:srcRect t="46645"/>
          <a:stretch/>
        </p:blipFill>
        <p:spPr>
          <a:xfrm>
            <a:off x="22476470" y="12700000"/>
            <a:ext cx="9995523" cy="4059987"/>
          </a:xfrm>
          <a:prstGeom prst="rect">
            <a:avLst/>
          </a:prstGeom>
        </p:spPr>
      </p:pic>
      <p:pic>
        <p:nvPicPr>
          <p:cNvPr id="42" name="Picture 41" descr="Graphical user interface, text, application, email&#10;&#10;Description automatically generated">
            <a:extLst>
              <a:ext uri="{FF2B5EF4-FFF2-40B4-BE49-F238E27FC236}">
                <a16:creationId xmlns:a16="http://schemas.microsoft.com/office/drawing/2014/main" id="{D1333009-C2CE-AD4D-8E36-089A6693B71F}"/>
              </a:ext>
            </a:extLst>
          </p:cNvPr>
          <p:cNvPicPr>
            <a:picLocks noChangeAspect="1"/>
          </p:cNvPicPr>
          <p:nvPr/>
        </p:nvPicPr>
        <p:blipFill rotWithShape="1">
          <a:blip r:embed="rId13"/>
          <a:srcRect l="-1" t="71396" r="30460" b="5684"/>
          <a:stretch/>
        </p:blipFill>
        <p:spPr>
          <a:xfrm>
            <a:off x="22440906" y="19239588"/>
            <a:ext cx="9504420" cy="785222"/>
          </a:xfrm>
          <a:prstGeom prst="rect">
            <a:avLst/>
          </a:prstGeom>
        </p:spPr>
      </p:pic>
      <p:pic>
        <p:nvPicPr>
          <p:cNvPr id="43" name="Content Placeholder 5" descr="Text&#10;&#10;Description automatically generated">
            <a:extLst>
              <a:ext uri="{FF2B5EF4-FFF2-40B4-BE49-F238E27FC236}">
                <a16:creationId xmlns:a16="http://schemas.microsoft.com/office/drawing/2014/main" id="{39B3DF61-2793-7B46-8B2E-255FA421BFD4}"/>
              </a:ext>
            </a:extLst>
          </p:cNvPr>
          <p:cNvPicPr>
            <a:picLocks noChangeAspect="1"/>
          </p:cNvPicPr>
          <p:nvPr/>
        </p:nvPicPr>
        <p:blipFill rotWithShape="1">
          <a:blip r:embed="rId14"/>
          <a:srcRect l="357" t="56572" r="58353" b="-242"/>
          <a:stretch/>
        </p:blipFill>
        <p:spPr>
          <a:xfrm>
            <a:off x="22493903" y="26009600"/>
            <a:ext cx="4590197" cy="5099661"/>
          </a:xfrm>
          <a:prstGeom prst="rect">
            <a:avLst/>
          </a:prstGeom>
        </p:spPr>
      </p:pic>
      <p:pic>
        <p:nvPicPr>
          <p:cNvPr id="44" name="Content Placeholder 7" descr="Text&#10;&#10;Description automatically generated with medium confidence">
            <a:extLst>
              <a:ext uri="{FF2B5EF4-FFF2-40B4-BE49-F238E27FC236}">
                <a16:creationId xmlns:a16="http://schemas.microsoft.com/office/drawing/2014/main" id="{CF3B9E22-2211-6545-B799-CD262FA6B705}"/>
              </a:ext>
            </a:extLst>
          </p:cNvPr>
          <p:cNvPicPr>
            <a:picLocks noChangeAspect="1"/>
          </p:cNvPicPr>
          <p:nvPr/>
        </p:nvPicPr>
        <p:blipFill rotWithShape="1">
          <a:blip r:embed="rId15"/>
          <a:srcRect t="55849" r="48384" b="-440"/>
          <a:stretch/>
        </p:blipFill>
        <p:spPr>
          <a:xfrm>
            <a:off x="27096501" y="26036332"/>
            <a:ext cx="5351323" cy="5099661"/>
          </a:xfrm>
          <a:prstGeom prst="rect">
            <a:avLst/>
          </a:prstGeom>
        </p:spPr>
      </p:pic>
      <p:pic>
        <p:nvPicPr>
          <p:cNvPr id="12" name="Audio 11">
            <a:hlinkClick r:id="" action="ppaction://media"/>
            <a:extLst>
              <a:ext uri="{FF2B5EF4-FFF2-40B4-BE49-F238E27FC236}">
                <a16:creationId xmlns:a16="http://schemas.microsoft.com/office/drawing/2014/main" id="{7A14FB47-7A50-A44C-AB04-46A00482502D}"/>
              </a:ext>
            </a:extLst>
          </p:cNvPr>
          <p:cNvPicPr>
            <a:picLocks noChangeAspect="1"/>
          </p:cNvPicPr>
          <p:nvPr>
            <a:audioFile r:link="rId2"/>
            <p:extLst>
              <p:ext uri="{DAA4B4D4-6D71-4841-9C94-3DE7FCFB9230}">
                <p14:media xmlns:p14="http://schemas.microsoft.com/office/powerpoint/2010/main" r:embed="rId1"/>
              </p:ext>
            </p:extLst>
          </p:nvPr>
        </p:nvPicPr>
        <p:blipFill>
          <a:blip r:embed="rId16"/>
          <a:stretch>
            <a:fillRect/>
          </a:stretch>
        </p:blipFill>
        <p:spPr>
          <a:xfrm>
            <a:off x="42926000" y="31953200"/>
            <a:ext cx="812800" cy="812800"/>
          </a:xfrm>
          <a:prstGeom prst="rect">
            <a:avLst/>
          </a:prstGeom>
        </p:spPr>
      </p:pic>
      <p:pic>
        <p:nvPicPr>
          <p:cNvPr id="45" name="Content Placeholder 5" descr="A picture containing graphical user interface&#10;&#10;Description automatically generated">
            <a:extLst>
              <a:ext uri="{FF2B5EF4-FFF2-40B4-BE49-F238E27FC236}">
                <a16:creationId xmlns:a16="http://schemas.microsoft.com/office/drawing/2014/main" id="{4C20D3FF-5EE6-584A-932D-A5EB485EADFD}"/>
              </a:ext>
            </a:extLst>
          </p:cNvPr>
          <p:cNvPicPr>
            <a:picLocks noChangeAspect="1"/>
          </p:cNvPicPr>
          <p:nvPr/>
        </p:nvPicPr>
        <p:blipFill>
          <a:blip r:embed="rId17"/>
          <a:stretch>
            <a:fillRect/>
          </a:stretch>
        </p:blipFill>
        <p:spPr>
          <a:xfrm>
            <a:off x="6099230" y="27426491"/>
            <a:ext cx="4232667" cy="3379024"/>
          </a:xfrm>
          <a:prstGeom prst="rect">
            <a:avLst/>
          </a:prstGeom>
        </p:spPr>
      </p:pic>
      <p:pic>
        <p:nvPicPr>
          <p:cNvPr id="46" name="Content Placeholder 4" descr="Graphical user interface, application&#10;&#10;Description automatically generated">
            <a:extLst>
              <a:ext uri="{FF2B5EF4-FFF2-40B4-BE49-F238E27FC236}">
                <a16:creationId xmlns:a16="http://schemas.microsoft.com/office/drawing/2014/main" id="{BA541007-876D-B44C-B135-FA7BCA40471F}"/>
              </a:ext>
            </a:extLst>
          </p:cNvPr>
          <p:cNvPicPr>
            <a:picLocks noChangeAspect="1"/>
          </p:cNvPicPr>
          <p:nvPr/>
        </p:nvPicPr>
        <p:blipFill rotWithShape="1">
          <a:blip r:embed="rId18"/>
          <a:srcRect t="25609" r="60718"/>
          <a:stretch/>
        </p:blipFill>
        <p:spPr>
          <a:xfrm>
            <a:off x="666513" y="27597804"/>
            <a:ext cx="5420316" cy="3207711"/>
          </a:xfrm>
          <a:prstGeom prst="rect">
            <a:avLst/>
          </a:prstGeom>
        </p:spPr>
      </p:pic>
      <p:pic>
        <p:nvPicPr>
          <p:cNvPr id="47" name="Content Placeholder 4" descr="A picture containing chart&#10;&#10;Description automatically generated">
            <a:extLst>
              <a:ext uri="{FF2B5EF4-FFF2-40B4-BE49-F238E27FC236}">
                <a16:creationId xmlns:a16="http://schemas.microsoft.com/office/drawing/2014/main" id="{97B9A2E8-AB9E-FE43-B5F3-4C8060B86612}"/>
              </a:ext>
            </a:extLst>
          </p:cNvPr>
          <p:cNvPicPr>
            <a:picLocks noChangeAspect="1"/>
          </p:cNvPicPr>
          <p:nvPr/>
        </p:nvPicPr>
        <p:blipFill rotWithShape="1">
          <a:blip r:embed="rId19"/>
          <a:srcRect t="13140" r="3718"/>
          <a:stretch/>
        </p:blipFill>
        <p:spPr>
          <a:xfrm>
            <a:off x="11541385" y="22640379"/>
            <a:ext cx="9688112" cy="4433475"/>
          </a:xfrm>
          <a:prstGeom prst="rect">
            <a:avLst/>
          </a:prstGeom>
        </p:spPr>
      </p:pic>
      <p:pic>
        <p:nvPicPr>
          <p:cNvPr id="48" name="Picture 47" descr="A picture containing polygon&#10;&#10;Description automatically generated">
            <a:extLst>
              <a:ext uri="{FF2B5EF4-FFF2-40B4-BE49-F238E27FC236}">
                <a16:creationId xmlns:a16="http://schemas.microsoft.com/office/drawing/2014/main" id="{B759A1F5-D6B0-8B45-9762-4457BB9D458C}"/>
              </a:ext>
            </a:extLst>
          </p:cNvPr>
          <p:cNvPicPr>
            <a:picLocks noChangeAspect="1"/>
          </p:cNvPicPr>
          <p:nvPr/>
        </p:nvPicPr>
        <p:blipFill>
          <a:blip r:embed="rId20"/>
          <a:stretch>
            <a:fillRect/>
          </a:stretch>
        </p:blipFill>
        <p:spPr>
          <a:xfrm>
            <a:off x="11592267" y="27426491"/>
            <a:ext cx="9805031" cy="3379024"/>
          </a:xfrm>
          <a:prstGeom prst="rect">
            <a:avLst/>
          </a:prstGeom>
        </p:spPr>
      </p:pic>
    </p:spTree>
    <p:extLst>
      <p:ext uri="{BB962C8B-B14F-4D97-AF65-F5344CB8AC3E}">
        <p14:creationId xmlns:p14="http://schemas.microsoft.com/office/powerpoint/2010/main" val="1533444259"/>
      </p:ext>
    </p:extLst>
  </p:cSld>
  <p:clrMapOvr>
    <a:masterClrMapping/>
  </p:clrMapOvr>
  <mc:AlternateContent xmlns:mc="http://schemas.openxmlformats.org/markup-compatibility/2006">
    <mc:Choice xmlns:p14="http://schemas.microsoft.com/office/powerpoint/2010/main" Requires="p14">
      <p:transition spd="slow" p14:dur="2000" advTm="714424"/>
    </mc:Choice>
    <mc:Fallback>
      <p:transition spd="slow" advTm="7144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theme/theme1.xml><?xml version="1.0" encoding="utf-8"?>
<a:theme xmlns:a="http://schemas.openxmlformats.org/drawingml/2006/main" name="36x48-Template-V2b">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Without Quick Guides">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lassic 3 Columns">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Trifold - Wide Center">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36x48-Template-V2b</Template>
  <TotalTime>7339</TotalTime>
  <Words>1814</Words>
  <Application>Microsoft Macintosh PowerPoint</Application>
  <PresentationFormat>Custom</PresentationFormat>
  <Paragraphs>96</Paragraphs>
  <Slides>1</Slides>
  <Notes>1</Notes>
  <HiddenSlides>0</HiddenSlides>
  <MMClips>1</MMClips>
  <ScaleCrop>false</ScaleCrop>
  <HeadingPairs>
    <vt:vector size="6" baseType="variant">
      <vt:variant>
        <vt:lpstr>Fonts Used</vt:lpstr>
      </vt:variant>
      <vt:variant>
        <vt:i4>5</vt:i4>
      </vt:variant>
      <vt:variant>
        <vt:lpstr>Theme</vt:lpstr>
      </vt:variant>
      <vt:variant>
        <vt:i4>4</vt:i4>
      </vt:variant>
      <vt:variant>
        <vt:lpstr>Slide Titles</vt:lpstr>
      </vt:variant>
      <vt:variant>
        <vt:i4>1</vt:i4>
      </vt:variant>
    </vt:vector>
  </HeadingPairs>
  <TitlesOfParts>
    <vt:vector size="10" baseType="lpstr">
      <vt:lpstr>Arial</vt:lpstr>
      <vt:lpstr>Arial Black</vt:lpstr>
      <vt:lpstr>Calibri</vt:lpstr>
      <vt:lpstr>Times New Roman</vt:lpstr>
      <vt:lpstr>Trebuchet MS</vt:lpstr>
      <vt:lpstr>36x48-Template-V2b</vt:lpstr>
      <vt:lpstr>Without Quick Guides</vt:lpstr>
      <vt:lpstr>Classic 3 Columns</vt:lpstr>
      <vt:lpstr>Trifold - Wide Center</vt:lpstr>
      <vt:lpstr>PowerPoint Presentation</vt:lpstr>
    </vt:vector>
  </TitlesOfParts>
  <Company>Hewlett-Packard Company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CanterburyMedia</dc:creator>
  <dc:description>This template is the property of PosterPresentations.com. Call us if you need help with this poster template._x000d_
1-866-649-3004           _x000d_
 (c)PosterPresentations.com</dc:description>
  <cp:lastModifiedBy>skumara2</cp:lastModifiedBy>
  <cp:revision>89</cp:revision>
  <cp:lastPrinted>2015-06-29T17:31:11Z</cp:lastPrinted>
  <dcterms:created xsi:type="dcterms:W3CDTF">2012-02-03T19:11:35Z</dcterms:created>
  <dcterms:modified xsi:type="dcterms:W3CDTF">2021-12-04T20:52:58Z</dcterms:modified>
</cp:coreProperties>
</file>